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A13A2D-B480-451F-A4EA-216D55759317}" v="191" dt="2023-04-24T21:50:10.402"/>
    <p1510:client id="{B32F00E1-C0CA-41D8-A4D3-9C44C596633B}" v="27" dt="2023-04-24T21:46:04.819"/>
    <p1510:client id="{EF89F41B-6B76-4ECE-848E-8C9A0EBB2CF4}" v="17" dt="2023-04-24T21:46:17.81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kamala, Sai Santoshi Praneetha" userId="50804ec2-5452-4a88-bf59-3d49746da5f8" providerId="ADAL" clId="{3DA13A2D-B480-451F-A4EA-216D55759317}"/>
    <pc:docChg chg="undo custSel modSld">
      <pc:chgData name="Mukkamala, Sai Santoshi Praneetha" userId="50804ec2-5452-4a88-bf59-3d49746da5f8" providerId="ADAL" clId="{3DA13A2D-B480-451F-A4EA-216D55759317}" dt="2023-04-24T21:50:10.402" v="191" actId="20577"/>
      <pc:docMkLst>
        <pc:docMk/>
      </pc:docMkLst>
      <pc:sldChg chg="modSp mod">
        <pc:chgData name="Mukkamala, Sai Santoshi Praneetha" userId="50804ec2-5452-4a88-bf59-3d49746da5f8" providerId="ADAL" clId="{3DA13A2D-B480-451F-A4EA-216D55759317}" dt="2023-04-24T21:50:10.402" v="191" actId="20577"/>
        <pc:sldMkLst>
          <pc:docMk/>
          <pc:sldMk cId="0" sldId="256"/>
        </pc:sldMkLst>
        <pc:spChg chg="mod">
          <ac:chgData name="Mukkamala, Sai Santoshi Praneetha" userId="50804ec2-5452-4a88-bf59-3d49746da5f8" providerId="ADAL" clId="{3DA13A2D-B480-451F-A4EA-216D55759317}" dt="2023-04-24T21:41:37.003" v="33" actId="27636"/>
          <ac:spMkLst>
            <pc:docMk/>
            <pc:sldMk cId="0" sldId="256"/>
            <ac:spMk id="158" creationId="{00000000-0000-0000-0000-000000000000}"/>
          </ac:spMkLst>
        </pc:spChg>
        <pc:spChg chg="mod">
          <ac:chgData name="Mukkamala, Sai Santoshi Praneetha" userId="50804ec2-5452-4a88-bf59-3d49746da5f8" providerId="ADAL" clId="{3DA13A2D-B480-451F-A4EA-216D55759317}" dt="2023-04-24T21:50:10.402" v="191" actId="20577"/>
          <ac:spMkLst>
            <pc:docMk/>
            <pc:sldMk cId="0" sldId="256"/>
            <ac:spMk id="159" creationId="{00000000-0000-0000-0000-000000000000}"/>
          </ac:spMkLst>
        </pc:spChg>
      </pc:sldChg>
      <pc:sldChg chg="modSp mod">
        <pc:chgData name="Mukkamala, Sai Santoshi Praneetha" userId="50804ec2-5452-4a88-bf59-3d49746da5f8" providerId="ADAL" clId="{3DA13A2D-B480-451F-A4EA-216D55759317}" dt="2023-04-24T21:41:37.003" v="35" actId="27636"/>
        <pc:sldMkLst>
          <pc:docMk/>
          <pc:sldMk cId="0" sldId="258"/>
        </pc:sldMkLst>
        <pc:spChg chg="mod">
          <ac:chgData name="Mukkamala, Sai Santoshi Praneetha" userId="50804ec2-5452-4a88-bf59-3d49746da5f8" providerId="ADAL" clId="{3DA13A2D-B480-451F-A4EA-216D55759317}" dt="2023-04-24T21:40:20.398" v="2" actId="1076"/>
          <ac:spMkLst>
            <pc:docMk/>
            <pc:sldMk cId="0" sldId="258"/>
            <ac:spMk id="167" creationId="{00000000-0000-0000-0000-000000000000}"/>
          </ac:spMkLst>
        </pc:spChg>
        <pc:spChg chg="mod">
          <ac:chgData name="Mukkamala, Sai Santoshi Praneetha" userId="50804ec2-5452-4a88-bf59-3d49746da5f8" providerId="ADAL" clId="{3DA13A2D-B480-451F-A4EA-216D55759317}" dt="2023-04-24T21:41:37.003" v="35" actId="27636"/>
          <ac:spMkLst>
            <pc:docMk/>
            <pc:sldMk cId="0" sldId="258"/>
            <ac:spMk id="168" creationId="{00000000-0000-0000-0000-000000000000}"/>
          </ac:spMkLst>
        </pc:spChg>
      </pc:sldChg>
      <pc:sldChg chg="modSp mod">
        <pc:chgData name="Mukkamala, Sai Santoshi Praneetha" userId="50804ec2-5452-4a88-bf59-3d49746da5f8" providerId="ADAL" clId="{3DA13A2D-B480-451F-A4EA-216D55759317}" dt="2023-04-24T21:41:37.003" v="36" actId="27636"/>
        <pc:sldMkLst>
          <pc:docMk/>
          <pc:sldMk cId="0" sldId="259"/>
        </pc:sldMkLst>
        <pc:spChg chg="mod">
          <ac:chgData name="Mukkamala, Sai Santoshi Praneetha" userId="50804ec2-5452-4a88-bf59-3d49746da5f8" providerId="ADAL" clId="{3DA13A2D-B480-451F-A4EA-216D55759317}" dt="2023-04-24T21:41:37.003" v="36" actId="27636"/>
          <ac:spMkLst>
            <pc:docMk/>
            <pc:sldMk cId="0" sldId="259"/>
            <ac:spMk id="171" creationId="{00000000-0000-0000-0000-000000000000}"/>
          </ac:spMkLst>
        </pc:spChg>
      </pc:sldChg>
      <pc:sldChg chg="modSp mod">
        <pc:chgData name="Mukkamala, Sai Santoshi Praneetha" userId="50804ec2-5452-4a88-bf59-3d49746da5f8" providerId="ADAL" clId="{3DA13A2D-B480-451F-A4EA-216D55759317}" dt="2023-04-24T21:47:41.525" v="148" actId="14100"/>
        <pc:sldMkLst>
          <pc:docMk/>
          <pc:sldMk cId="0" sldId="260"/>
        </pc:sldMkLst>
        <pc:spChg chg="mod">
          <ac:chgData name="Mukkamala, Sai Santoshi Praneetha" userId="50804ec2-5452-4a88-bf59-3d49746da5f8" providerId="ADAL" clId="{3DA13A2D-B480-451F-A4EA-216D55759317}" dt="2023-04-24T21:41:46.012" v="38" actId="1076"/>
          <ac:spMkLst>
            <pc:docMk/>
            <pc:sldMk cId="0" sldId="260"/>
            <ac:spMk id="180" creationId="{00000000-0000-0000-0000-000000000000}"/>
          </ac:spMkLst>
        </pc:spChg>
        <pc:spChg chg="mod">
          <ac:chgData name="Mukkamala, Sai Santoshi Praneetha" userId="50804ec2-5452-4a88-bf59-3d49746da5f8" providerId="ADAL" clId="{3DA13A2D-B480-451F-A4EA-216D55759317}" dt="2023-04-24T21:41:36.894" v="16" actId="27636"/>
          <ac:spMkLst>
            <pc:docMk/>
            <pc:sldMk cId="0" sldId="260"/>
            <ac:spMk id="181" creationId="{00000000-0000-0000-0000-000000000000}"/>
          </ac:spMkLst>
        </pc:spChg>
        <pc:spChg chg="mod">
          <ac:chgData name="Mukkamala, Sai Santoshi Praneetha" userId="50804ec2-5452-4a88-bf59-3d49746da5f8" providerId="ADAL" clId="{3DA13A2D-B480-451F-A4EA-216D55759317}" dt="2023-04-24T21:41:33.880" v="13" actId="1076"/>
          <ac:spMkLst>
            <pc:docMk/>
            <pc:sldMk cId="0" sldId="260"/>
            <ac:spMk id="182" creationId="{00000000-0000-0000-0000-000000000000}"/>
          </ac:spMkLst>
        </pc:spChg>
        <pc:spChg chg="mod">
          <ac:chgData name="Mukkamala, Sai Santoshi Praneetha" userId="50804ec2-5452-4a88-bf59-3d49746da5f8" providerId="ADAL" clId="{3DA13A2D-B480-451F-A4EA-216D55759317}" dt="2023-04-24T21:41:22.325" v="10" actId="255"/>
          <ac:spMkLst>
            <pc:docMk/>
            <pc:sldMk cId="0" sldId="260"/>
            <ac:spMk id="184" creationId="{00000000-0000-0000-0000-000000000000}"/>
          </ac:spMkLst>
        </pc:spChg>
        <pc:picChg chg="mod">
          <ac:chgData name="Mukkamala, Sai Santoshi Praneetha" userId="50804ec2-5452-4a88-bf59-3d49746da5f8" providerId="ADAL" clId="{3DA13A2D-B480-451F-A4EA-216D55759317}" dt="2023-04-24T21:47:41.525" v="148" actId="14100"/>
          <ac:picMkLst>
            <pc:docMk/>
            <pc:sldMk cId="0" sldId="260"/>
            <ac:picMk id="183" creationId="{00000000-0000-0000-0000-000000000000}"/>
          </ac:picMkLst>
        </pc:picChg>
      </pc:sldChg>
      <pc:sldChg chg="modSp mod">
        <pc:chgData name="Mukkamala, Sai Santoshi Praneetha" userId="50804ec2-5452-4a88-bf59-3d49746da5f8" providerId="ADAL" clId="{3DA13A2D-B480-451F-A4EA-216D55759317}" dt="2023-04-24T21:42:11.647" v="42" actId="1076"/>
        <pc:sldMkLst>
          <pc:docMk/>
          <pc:sldMk cId="0" sldId="261"/>
        </pc:sldMkLst>
        <pc:spChg chg="mod">
          <ac:chgData name="Mukkamala, Sai Santoshi Praneetha" userId="50804ec2-5452-4a88-bf59-3d49746da5f8" providerId="ADAL" clId="{3DA13A2D-B480-451F-A4EA-216D55759317}" dt="2023-04-24T21:42:11.647" v="42" actId="1076"/>
          <ac:spMkLst>
            <pc:docMk/>
            <pc:sldMk cId="0" sldId="261"/>
            <ac:spMk id="186" creationId="{00000000-0000-0000-0000-000000000000}"/>
          </ac:spMkLst>
        </pc:spChg>
        <pc:spChg chg="mod">
          <ac:chgData name="Mukkamala, Sai Santoshi Praneetha" userId="50804ec2-5452-4a88-bf59-3d49746da5f8" providerId="ADAL" clId="{3DA13A2D-B480-451F-A4EA-216D55759317}" dt="2023-04-24T21:41:36.925" v="18" actId="27636"/>
          <ac:spMkLst>
            <pc:docMk/>
            <pc:sldMk cId="0" sldId="261"/>
            <ac:spMk id="187" creationId="{00000000-0000-0000-0000-000000000000}"/>
          </ac:spMkLst>
        </pc:spChg>
        <pc:spChg chg="mod">
          <ac:chgData name="Mukkamala, Sai Santoshi Praneetha" userId="50804ec2-5452-4a88-bf59-3d49746da5f8" providerId="ADAL" clId="{3DA13A2D-B480-451F-A4EA-216D55759317}" dt="2023-04-24T21:41:36.925" v="19" actId="27636"/>
          <ac:spMkLst>
            <pc:docMk/>
            <pc:sldMk cId="0" sldId="261"/>
            <ac:spMk id="188" creationId="{00000000-0000-0000-0000-000000000000}"/>
          </ac:spMkLst>
        </pc:spChg>
      </pc:sldChg>
      <pc:sldChg chg="modSp mod">
        <pc:chgData name="Mukkamala, Sai Santoshi Praneetha" userId="50804ec2-5452-4a88-bf59-3d49746da5f8" providerId="ADAL" clId="{3DA13A2D-B480-451F-A4EA-216D55759317}" dt="2023-04-24T21:42:23.843" v="45" actId="404"/>
        <pc:sldMkLst>
          <pc:docMk/>
          <pc:sldMk cId="0" sldId="262"/>
        </pc:sldMkLst>
        <pc:spChg chg="mod">
          <ac:chgData name="Mukkamala, Sai Santoshi Praneetha" userId="50804ec2-5452-4a88-bf59-3d49746da5f8" providerId="ADAL" clId="{3DA13A2D-B480-451F-A4EA-216D55759317}" dt="2023-04-24T21:42:23.843" v="45" actId="404"/>
          <ac:spMkLst>
            <pc:docMk/>
            <pc:sldMk cId="0" sldId="262"/>
            <ac:spMk id="191" creationId="{00000000-0000-0000-0000-000000000000}"/>
          </ac:spMkLst>
        </pc:spChg>
      </pc:sldChg>
      <pc:sldChg chg="modSp mod">
        <pc:chgData name="Mukkamala, Sai Santoshi Praneetha" userId="50804ec2-5452-4a88-bf59-3d49746da5f8" providerId="ADAL" clId="{3DA13A2D-B480-451F-A4EA-216D55759317}" dt="2023-04-24T21:41:36.940" v="21" actId="27636"/>
        <pc:sldMkLst>
          <pc:docMk/>
          <pc:sldMk cId="0" sldId="265"/>
        </pc:sldMkLst>
        <pc:spChg chg="mod">
          <ac:chgData name="Mukkamala, Sai Santoshi Praneetha" userId="50804ec2-5452-4a88-bf59-3d49746da5f8" providerId="ADAL" clId="{3DA13A2D-B480-451F-A4EA-216D55759317}" dt="2023-04-24T21:41:36.940" v="21" actId="27636"/>
          <ac:spMkLst>
            <pc:docMk/>
            <pc:sldMk cId="0" sldId="265"/>
            <ac:spMk id="208" creationId="{00000000-0000-0000-0000-000000000000}"/>
          </ac:spMkLst>
        </pc:spChg>
      </pc:sldChg>
      <pc:sldChg chg="modSp mod">
        <pc:chgData name="Mukkamala, Sai Santoshi Praneetha" userId="50804ec2-5452-4a88-bf59-3d49746da5f8" providerId="ADAL" clId="{3DA13A2D-B480-451F-A4EA-216D55759317}" dt="2023-04-24T21:45:49.142" v="131" actId="14100"/>
        <pc:sldMkLst>
          <pc:docMk/>
          <pc:sldMk cId="0" sldId="266"/>
        </pc:sldMkLst>
        <pc:spChg chg="mod">
          <ac:chgData name="Mukkamala, Sai Santoshi Praneetha" userId="50804ec2-5452-4a88-bf59-3d49746da5f8" providerId="ADAL" clId="{3DA13A2D-B480-451F-A4EA-216D55759317}" dt="2023-04-24T21:45:49.142" v="131" actId="14100"/>
          <ac:spMkLst>
            <pc:docMk/>
            <pc:sldMk cId="0" sldId="266"/>
            <ac:spMk id="213" creationId="{00000000-0000-0000-0000-000000000000}"/>
          </ac:spMkLst>
        </pc:spChg>
      </pc:sldChg>
      <pc:sldChg chg="modSp mod">
        <pc:chgData name="Mukkamala, Sai Santoshi Praneetha" userId="50804ec2-5452-4a88-bf59-3d49746da5f8" providerId="ADAL" clId="{3DA13A2D-B480-451F-A4EA-216D55759317}" dt="2023-04-24T21:44:50.384" v="93" actId="1076"/>
        <pc:sldMkLst>
          <pc:docMk/>
          <pc:sldMk cId="0" sldId="267"/>
        </pc:sldMkLst>
        <pc:spChg chg="mod">
          <ac:chgData name="Mukkamala, Sai Santoshi Praneetha" userId="50804ec2-5452-4a88-bf59-3d49746da5f8" providerId="ADAL" clId="{3DA13A2D-B480-451F-A4EA-216D55759317}" dt="2023-04-24T21:43:09.897" v="75" actId="20577"/>
          <ac:spMkLst>
            <pc:docMk/>
            <pc:sldMk cId="0" sldId="267"/>
            <ac:spMk id="219" creationId="{00000000-0000-0000-0000-000000000000}"/>
          </ac:spMkLst>
        </pc:spChg>
        <pc:picChg chg="mod">
          <ac:chgData name="Mukkamala, Sai Santoshi Praneetha" userId="50804ec2-5452-4a88-bf59-3d49746da5f8" providerId="ADAL" clId="{3DA13A2D-B480-451F-A4EA-216D55759317}" dt="2023-04-24T21:44:50.384" v="93" actId="1076"/>
          <ac:picMkLst>
            <pc:docMk/>
            <pc:sldMk cId="0" sldId="267"/>
            <ac:picMk id="222" creationId="{00000000-0000-0000-0000-000000000000}"/>
          </ac:picMkLst>
        </pc:picChg>
      </pc:sldChg>
      <pc:sldChg chg="modSp mod">
        <pc:chgData name="Mukkamala, Sai Santoshi Praneetha" userId="50804ec2-5452-4a88-bf59-3d49746da5f8" providerId="ADAL" clId="{3DA13A2D-B480-451F-A4EA-216D55759317}" dt="2023-04-24T21:47:52.989" v="149" actId="1076"/>
        <pc:sldMkLst>
          <pc:docMk/>
          <pc:sldMk cId="0" sldId="268"/>
        </pc:sldMkLst>
        <pc:spChg chg="mod">
          <ac:chgData name="Mukkamala, Sai Santoshi Praneetha" userId="50804ec2-5452-4a88-bf59-3d49746da5f8" providerId="ADAL" clId="{3DA13A2D-B480-451F-A4EA-216D55759317}" dt="2023-04-24T21:43:27.278" v="78" actId="1076"/>
          <ac:spMkLst>
            <pc:docMk/>
            <pc:sldMk cId="0" sldId="268"/>
            <ac:spMk id="225" creationId="{00000000-0000-0000-0000-000000000000}"/>
          </ac:spMkLst>
        </pc:spChg>
        <pc:spChg chg="mod">
          <ac:chgData name="Mukkamala, Sai Santoshi Praneetha" userId="50804ec2-5452-4a88-bf59-3d49746da5f8" providerId="ADAL" clId="{3DA13A2D-B480-451F-A4EA-216D55759317}" dt="2023-04-24T21:41:36.956" v="24" actId="27636"/>
          <ac:spMkLst>
            <pc:docMk/>
            <pc:sldMk cId="0" sldId="268"/>
            <ac:spMk id="226" creationId="{00000000-0000-0000-0000-000000000000}"/>
          </ac:spMkLst>
        </pc:spChg>
        <pc:spChg chg="mod">
          <ac:chgData name="Mukkamala, Sai Santoshi Praneetha" userId="50804ec2-5452-4a88-bf59-3d49746da5f8" providerId="ADAL" clId="{3DA13A2D-B480-451F-A4EA-216D55759317}" dt="2023-04-24T21:47:52.989" v="149" actId="1076"/>
          <ac:spMkLst>
            <pc:docMk/>
            <pc:sldMk cId="0" sldId="268"/>
            <ac:spMk id="228" creationId="{00000000-0000-0000-0000-000000000000}"/>
          </ac:spMkLst>
        </pc:spChg>
        <pc:picChg chg="mod">
          <ac:chgData name="Mukkamala, Sai Santoshi Praneetha" userId="50804ec2-5452-4a88-bf59-3d49746da5f8" providerId="ADAL" clId="{3DA13A2D-B480-451F-A4EA-216D55759317}" dt="2023-04-24T21:47:22.636" v="145" actId="1076"/>
          <ac:picMkLst>
            <pc:docMk/>
            <pc:sldMk cId="0" sldId="268"/>
            <ac:picMk id="229" creationId="{00000000-0000-0000-0000-000000000000}"/>
          </ac:picMkLst>
        </pc:picChg>
      </pc:sldChg>
      <pc:sldChg chg="modSp mod">
        <pc:chgData name="Mukkamala, Sai Santoshi Praneetha" userId="50804ec2-5452-4a88-bf59-3d49746da5f8" providerId="ADAL" clId="{3DA13A2D-B480-451F-A4EA-216D55759317}" dt="2023-04-24T21:47:06.775" v="142" actId="1076"/>
        <pc:sldMkLst>
          <pc:docMk/>
          <pc:sldMk cId="0" sldId="269"/>
        </pc:sldMkLst>
        <pc:spChg chg="mod">
          <ac:chgData name="Mukkamala, Sai Santoshi Praneetha" userId="50804ec2-5452-4a88-bf59-3d49746da5f8" providerId="ADAL" clId="{3DA13A2D-B480-451F-A4EA-216D55759317}" dt="2023-04-24T21:41:36.956" v="26" actId="27636"/>
          <ac:spMkLst>
            <pc:docMk/>
            <pc:sldMk cId="0" sldId="269"/>
            <ac:spMk id="233" creationId="{00000000-0000-0000-0000-000000000000}"/>
          </ac:spMkLst>
        </pc:spChg>
        <pc:spChg chg="mod">
          <ac:chgData name="Mukkamala, Sai Santoshi Praneetha" userId="50804ec2-5452-4a88-bf59-3d49746da5f8" providerId="ADAL" clId="{3DA13A2D-B480-451F-A4EA-216D55759317}" dt="2023-04-24T21:47:00.950" v="138" actId="1076"/>
          <ac:spMkLst>
            <pc:docMk/>
            <pc:sldMk cId="0" sldId="269"/>
            <ac:spMk id="234" creationId="{00000000-0000-0000-0000-000000000000}"/>
          </ac:spMkLst>
        </pc:spChg>
        <pc:picChg chg="mod">
          <ac:chgData name="Mukkamala, Sai Santoshi Praneetha" userId="50804ec2-5452-4a88-bf59-3d49746da5f8" providerId="ADAL" clId="{3DA13A2D-B480-451F-A4EA-216D55759317}" dt="2023-04-24T21:47:06.775" v="142" actId="1076"/>
          <ac:picMkLst>
            <pc:docMk/>
            <pc:sldMk cId="0" sldId="269"/>
            <ac:picMk id="235" creationId="{00000000-0000-0000-0000-000000000000}"/>
          </ac:picMkLst>
        </pc:picChg>
      </pc:sldChg>
      <pc:sldChg chg="modSp mod">
        <pc:chgData name="Mukkamala, Sai Santoshi Praneetha" userId="50804ec2-5452-4a88-bf59-3d49746da5f8" providerId="ADAL" clId="{3DA13A2D-B480-451F-A4EA-216D55759317}" dt="2023-04-24T21:41:36.972" v="27" actId="27636"/>
        <pc:sldMkLst>
          <pc:docMk/>
          <pc:sldMk cId="0" sldId="271"/>
        </pc:sldMkLst>
        <pc:spChg chg="mod">
          <ac:chgData name="Mukkamala, Sai Santoshi Praneetha" userId="50804ec2-5452-4a88-bf59-3d49746da5f8" providerId="ADAL" clId="{3DA13A2D-B480-451F-A4EA-216D55759317}" dt="2023-04-24T21:41:36.972" v="27" actId="27636"/>
          <ac:spMkLst>
            <pc:docMk/>
            <pc:sldMk cId="0" sldId="271"/>
            <ac:spMk id="241" creationId="{00000000-0000-0000-0000-000000000000}"/>
          </ac:spMkLst>
        </pc:spChg>
      </pc:sldChg>
      <pc:sldChg chg="modSp mod">
        <pc:chgData name="Mukkamala, Sai Santoshi Praneetha" userId="50804ec2-5452-4a88-bf59-3d49746da5f8" providerId="ADAL" clId="{3DA13A2D-B480-451F-A4EA-216D55759317}" dt="2023-04-24T21:41:36.988" v="29" actId="27636"/>
        <pc:sldMkLst>
          <pc:docMk/>
          <pc:sldMk cId="0" sldId="272"/>
        </pc:sldMkLst>
        <pc:spChg chg="mod">
          <ac:chgData name="Mukkamala, Sai Santoshi Praneetha" userId="50804ec2-5452-4a88-bf59-3d49746da5f8" providerId="ADAL" clId="{3DA13A2D-B480-451F-A4EA-216D55759317}" dt="2023-04-24T21:41:36.972" v="28" actId="27636"/>
          <ac:spMkLst>
            <pc:docMk/>
            <pc:sldMk cId="0" sldId="272"/>
            <ac:spMk id="246" creationId="{00000000-0000-0000-0000-000000000000}"/>
          </ac:spMkLst>
        </pc:spChg>
        <pc:spChg chg="mod">
          <ac:chgData name="Mukkamala, Sai Santoshi Praneetha" userId="50804ec2-5452-4a88-bf59-3d49746da5f8" providerId="ADAL" clId="{3DA13A2D-B480-451F-A4EA-216D55759317}" dt="2023-04-24T21:41:36.988" v="29" actId="27636"/>
          <ac:spMkLst>
            <pc:docMk/>
            <pc:sldMk cId="0" sldId="272"/>
            <ac:spMk id="247" creationId="{00000000-0000-0000-0000-000000000000}"/>
          </ac:spMkLst>
        </pc:spChg>
      </pc:sldChg>
      <pc:sldChg chg="modSp mod">
        <pc:chgData name="Mukkamala, Sai Santoshi Praneetha" userId="50804ec2-5452-4a88-bf59-3d49746da5f8" providerId="ADAL" clId="{3DA13A2D-B480-451F-A4EA-216D55759317}" dt="2023-04-24T21:44:17.259" v="89" actId="1076"/>
        <pc:sldMkLst>
          <pc:docMk/>
          <pc:sldMk cId="0" sldId="273"/>
        </pc:sldMkLst>
        <pc:spChg chg="mod">
          <ac:chgData name="Mukkamala, Sai Santoshi Praneetha" userId="50804ec2-5452-4a88-bf59-3d49746da5f8" providerId="ADAL" clId="{3DA13A2D-B480-451F-A4EA-216D55759317}" dt="2023-04-24T21:44:14.676" v="88" actId="1076"/>
          <ac:spMkLst>
            <pc:docMk/>
            <pc:sldMk cId="0" sldId="273"/>
            <ac:spMk id="252" creationId="{00000000-0000-0000-0000-000000000000}"/>
          </ac:spMkLst>
        </pc:spChg>
        <pc:picChg chg="mod">
          <ac:chgData name="Mukkamala, Sai Santoshi Praneetha" userId="50804ec2-5452-4a88-bf59-3d49746da5f8" providerId="ADAL" clId="{3DA13A2D-B480-451F-A4EA-216D55759317}" dt="2023-04-24T21:44:17.259" v="89" actId="1076"/>
          <ac:picMkLst>
            <pc:docMk/>
            <pc:sldMk cId="0" sldId="273"/>
            <ac:picMk id="253" creationId="{00000000-0000-0000-0000-000000000000}"/>
          </ac:picMkLst>
        </pc:picChg>
      </pc:sldChg>
      <pc:sldChg chg="modSp mod">
        <pc:chgData name="Mukkamala, Sai Santoshi Praneetha" userId="50804ec2-5452-4a88-bf59-3d49746da5f8" providerId="ADAL" clId="{3DA13A2D-B480-451F-A4EA-216D55759317}" dt="2023-04-24T21:41:36.988" v="30" actId="27636"/>
        <pc:sldMkLst>
          <pc:docMk/>
          <pc:sldMk cId="0" sldId="274"/>
        </pc:sldMkLst>
        <pc:spChg chg="mod">
          <ac:chgData name="Mukkamala, Sai Santoshi Praneetha" userId="50804ec2-5452-4a88-bf59-3d49746da5f8" providerId="ADAL" clId="{3DA13A2D-B480-451F-A4EA-216D55759317}" dt="2023-04-24T21:41:36.988" v="30" actId="27636"/>
          <ac:spMkLst>
            <pc:docMk/>
            <pc:sldMk cId="0" sldId="274"/>
            <ac:spMk id="256" creationId="{00000000-0000-0000-0000-000000000000}"/>
          </ac:spMkLst>
        </pc:spChg>
      </pc:sldChg>
      <pc:sldChg chg="modSp mod">
        <pc:chgData name="Mukkamala, Sai Santoshi Praneetha" userId="50804ec2-5452-4a88-bf59-3d49746da5f8" providerId="ADAL" clId="{3DA13A2D-B480-451F-A4EA-216D55759317}" dt="2023-04-24T21:41:36.988" v="32" actId="27636"/>
        <pc:sldMkLst>
          <pc:docMk/>
          <pc:sldMk cId="0" sldId="275"/>
        </pc:sldMkLst>
        <pc:spChg chg="mod">
          <ac:chgData name="Mukkamala, Sai Santoshi Praneetha" userId="50804ec2-5452-4a88-bf59-3d49746da5f8" providerId="ADAL" clId="{3DA13A2D-B480-451F-A4EA-216D55759317}" dt="2023-04-24T21:41:36.988" v="31" actId="27636"/>
          <ac:spMkLst>
            <pc:docMk/>
            <pc:sldMk cId="0" sldId="275"/>
            <ac:spMk id="259" creationId="{00000000-0000-0000-0000-000000000000}"/>
          </ac:spMkLst>
        </pc:spChg>
        <pc:spChg chg="mod">
          <ac:chgData name="Mukkamala, Sai Santoshi Praneetha" userId="50804ec2-5452-4a88-bf59-3d49746da5f8" providerId="ADAL" clId="{3DA13A2D-B480-451F-A4EA-216D55759317}" dt="2023-04-24T21:41:36.988" v="32" actId="27636"/>
          <ac:spMkLst>
            <pc:docMk/>
            <pc:sldMk cId="0" sldId="275"/>
            <ac:spMk id="261" creationId="{00000000-0000-0000-0000-000000000000}"/>
          </ac:spMkLst>
        </pc:spChg>
      </pc:sldChg>
    </pc:docChg>
  </pc:docChgLst>
  <pc:docChgLst>
    <pc:chgData name="Thombre, Harshada Sanjay" userId="S::hst8901@mavs.uta.edu::d47f47a1-164f-4ff2-99bf-54e95548e3de" providerId="AD" clId="Web-{B32F00E1-C0CA-41D8-A4D3-9C44C596633B}"/>
    <pc:docChg chg="modSld">
      <pc:chgData name="Thombre, Harshada Sanjay" userId="S::hst8901@mavs.uta.edu::d47f47a1-164f-4ff2-99bf-54e95548e3de" providerId="AD" clId="Web-{B32F00E1-C0CA-41D8-A4D3-9C44C596633B}" dt="2023-04-24T21:46:04.819" v="27" actId="1076"/>
      <pc:docMkLst>
        <pc:docMk/>
      </pc:docMkLst>
      <pc:sldChg chg="modSp">
        <pc:chgData name="Thombre, Harshada Sanjay" userId="S::hst8901@mavs.uta.edu::d47f47a1-164f-4ff2-99bf-54e95548e3de" providerId="AD" clId="Web-{B32F00E1-C0CA-41D8-A4D3-9C44C596633B}" dt="2023-04-24T21:43:53.127" v="18" actId="14100"/>
        <pc:sldMkLst>
          <pc:docMk/>
          <pc:sldMk cId="0" sldId="267"/>
        </pc:sldMkLst>
        <pc:spChg chg="mod">
          <ac:chgData name="Thombre, Harshada Sanjay" userId="S::hst8901@mavs.uta.edu::d47f47a1-164f-4ff2-99bf-54e95548e3de" providerId="AD" clId="Web-{B32F00E1-C0CA-41D8-A4D3-9C44C596633B}" dt="2023-04-24T21:43:53.127" v="18" actId="14100"/>
          <ac:spMkLst>
            <pc:docMk/>
            <pc:sldMk cId="0" sldId="267"/>
            <ac:spMk id="219" creationId="{00000000-0000-0000-0000-000000000000}"/>
          </ac:spMkLst>
        </pc:spChg>
      </pc:sldChg>
      <pc:sldChg chg="modSp">
        <pc:chgData name="Thombre, Harshada Sanjay" userId="S::hst8901@mavs.uta.edu::d47f47a1-164f-4ff2-99bf-54e95548e3de" providerId="AD" clId="Web-{B32F00E1-C0CA-41D8-A4D3-9C44C596633B}" dt="2023-04-24T21:46:04.819" v="27" actId="1076"/>
        <pc:sldMkLst>
          <pc:docMk/>
          <pc:sldMk cId="0" sldId="268"/>
        </pc:sldMkLst>
        <pc:spChg chg="mod">
          <ac:chgData name="Thombre, Harshada Sanjay" userId="S::hst8901@mavs.uta.edu::d47f47a1-164f-4ff2-99bf-54e95548e3de" providerId="AD" clId="Web-{B32F00E1-C0CA-41D8-A4D3-9C44C596633B}" dt="2023-04-24T21:46:04.819" v="27" actId="1076"/>
          <ac:spMkLst>
            <pc:docMk/>
            <pc:sldMk cId="0" sldId="268"/>
            <ac:spMk id="228" creationId="{00000000-0000-0000-0000-000000000000}"/>
          </ac:spMkLst>
        </pc:spChg>
        <pc:picChg chg="mod">
          <ac:chgData name="Thombre, Harshada Sanjay" userId="S::hst8901@mavs.uta.edu::d47f47a1-164f-4ff2-99bf-54e95548e3de" providerId="AD" clId="Web-{B32F00E1-C0CA-41D8-A4D3-9C44C596633B}" dt="2023-04-24T21:45:35.756" v="26" actId="1076"/>
          <ac:picMkLst>
            <pc:docMk/>
            <pc:sldMk cId="0" sldId="268"/>
            <ac:picMk id="229" creationId="{00000000-0000-0000-0000-000000000000}"/>
          </ac:picMkLst>
        </pc:picChg>
      </pc:sldChg>
      <pc:sldChg chg="modSp">
        <pc:chgData name="Thombre, Harshada Sanjay" userId="S::hst8901@mavs.uta.edu::d47f47a1-164f-4ff2-99bf-54e95548e3de" providerId="AD" clId="Web-{B32F00E1-C0CA-41D8-A4D3-9C44C596633B}" dt="2023-04-24T21:43:18.985" v="17" actId="1076"/>
        <pc:sldMkLst>
          <pc:docMk/>
          <pc:sldMk cId="0" sldId="269"/>
        </pc:sldMkLst>
        <pc:spChg chg="mod">
          <ac:chgData name="Thombre, Harshada Sanjay" userId="S::hst8901@mavs.uta.edu::d47f47a1-164f-4ff2-99bf-54e95548e3de" providerId="AD" clId="Web-{B32F00E1-C0CA-41D8-A4D3-9C44C596633B}" dt="2023-04-24T21:42:59.515" v="13" actId="14100"/>
          <ac:spMkLst>
            <pc:docMk/>
            <pc:sldMk cId="0" sldId="269"/>
            <ac:spMk id="232" creationId="{00000000-0000-0000-0000-000000000000}"/>
          </ac:spMkLst>
        </pc:spChg>
        <pc:spChg chg="mod">
          <ac:chgData name="Thombre, Harshada Sanjay" userId="S::hst8901@mavs.uta.edu::d47f47a1-164f-4ff2-99bf-54e95548e3de" providerId="AD" clId="Web-{B32F00E1-C0CA-41D8-A4D3-9C44C596633B}" dt="2023-04-24T21:43:07.656" v="15" actId="1076"/>
          <ac:spMkLst>
            <pc:docMk/>
            <pc:sldMk cId="0" sldId="269"/>
            <ac:spMk id="234" creationId="{00000000-0000-0000-0000-000000000000}"/>
          </ac:spMkLst>
        </pc:spChg>
        <pc:picChg chg="mod">
          <ac:chgData name="Thombre, Harshada Sanjay" userId="S::hst8901@mavs.uta.edu::d47f47a1-164f-4ff2-99bf-54e95548e3de" providerId="AD" clId="Web-{B32F00E1-C0CA-41D8-A4D3-9C44C596633B}" dt="2023-04-24T21:43:18.985" v="17" actId="1076"/>
          <ac:picMkLst>
            <pc:docMk/>
            <pc:sldMk cId="0" sldId="269"/>
            <ac:picMk id="235" creationId="{00000000-0000-0000-0000-000000000000}"/>
          </ac:picMkLst>
        </pc:picChg>
      </pc:sldChg>
      <pc:sldChg chg="modSp">
        <pc:chgData name="Thombre, Harshada Sanjay" userId="S::hst8901@mavs.uta.edu::d47f47a1-164f-4ff2-99bf-54e95548e3de" providerId="AD" clId="Web-{B32F00E1-C0CA-41D8-A4D3-9C44C596633B}" dt="2023-04-24T21:42:48.937" v="12" actId="1076"/>
        <pc:sldMkLst>
          <pc:docMk/>
          <pc:sldMk cId="0" sldId="270"/>
        </pc:sldMkLst>
        <pc:spChg chg="mod">
          <ac:chgData name="Thombre, Harshada Sanjay" userId="S::hst8901@mavs.uta.edu::d47f47a1-164f-4ff2-99bf-54e95548e3de" providerId="AD" clId="Web-{B32F00E1-C0CA-41D8-A4D3-9C44C596633B}" dt="2023-04-24T21:42:48.937" v="12" actId="1076"/>
          <ac:spMkLst>
            <pc:docMk/>
            <pc:sldMk cId="0" sldId="270"/>
            <ac:spMk id="237" creationId="{00000000-0000-0000-0000-000000000000}"/>
          </ac:spMkLst>
        </pc:spChg>
      </pc:sldChg>
    </pc:docChg>
  </pc:docChgLst>
  <pc:docChgLst>
    <pc:chgData name="Acharya, Manjeet" userId="S::mxa1538@mavs.uta.edu::5a117766-b9a7-43a5-8fdc-13c189a5e8aa" providerId="AD" clId="Web-{EF89F41B-6B76-4ECE-848E-8C9A0EBB2CF4}"/>
    <pc:docChg chg="modSld">
      <pc:chgData name="Acharya, Manjeet" userId="S::mxa1538@mavs.uta.edu::5a117766-b9a7-43a5-8fdc-13c189a5e8aa" providerId="AD" clId="Web-{EF89F41B-6B76-4ECE-848E-8C9A0EBB2CF4}" dt="2023-04-24T21:46:17.811" v="16" actId="1076"/>
      <pc:docMkLst>
        <pc:docMk/>
      </pc:docMkLst>
      <pc:sldChg chg="modSp">
        <pc:chgData name="Acharya, Manjeet" userId="S::mxa1538@mavs.uta.edu::5a117766-b9a7-43a5-8fdc-13c189a5e8aa" providerId="AD" clId="Web-{EF89F41B-6B76-4ECE-848E-8C9A0EBB2CF4}" dt="2023-04-24T21:46:03.873" v="14" actId="1076"/>
        <pc:sldMkLst>
          <pc:docMk/>
          <pc:sldMk cId="0" sldId="268"/>
        </pc:sldMkLst>
        <pc:spChg chg="mod">
          <ac:chgData name="Acharya, Manjeet" userId="S::mxa1538@mavs.uta.edu::5a117766-b9a7-43a5-8fdc-13c189a5e8aa" providerId="AD" clId="Web-{EF89F41B-6B76-4ECE-848E-8C9A0EBB2CF4}" dt="2023-04-24T21:46:03.873" v="14" actId="1076"/>
          <ac:spMkLst>
            <pc:docMk/>
            <pc:sldMk cId="0" sldId="268"/>
            <ac:spMk id="228" creationId="{00000000-0000-0000-0000-000000000000}"/>
          </ac:spMkLst>
        </pc:spChg>
        <pc:picChg chg="mod">
          <ac:chgData name="Acharya, Manjeet" userId="S::mxa1538@mavs.uta.edu::5a117766-b9a7-43a5-8fdc-13c189a5e8aa" providerId="AD" clId="Web-{EF89F41B-6B76-4ECE-848E-8C9A0EBB2CF4}" dt="2023-04-24T21:45:46.779" v="11" actId="1076"/>
          <ac:picMkLst>
            <pc:docMk/>
            <pc:sldMk cId="0" sldId="268"/>
            <ac:picMk id="229" creationId="{00000000-0000-0000-0000-000000000000}"/>
          </ac:picMkLst>
        </pc:picChg>
      </pc:sldChg>
      <pc:sldChg chg="modSp">
        <pc:chgData name="Acharya, Manjeet" userId="S::mxa1538@mavs.uta.edu::5a117766-b9a7-43a5-8fdc-13c189a5e8aa" providerId="AD" clId="Web-{EF89F41B-6B76-4ECE-848E-8C9A0EBB2CF4}" dt="2023-04-24T21:46:17.811" v="16" actId="1076"/>
        <pc:sldMkLst>
          <pc:docMk/>
          <pc:sldMk cId="0" sldId="269"/>
        </pc:sldMkLst>
        <pc:spChg chg="mod">
          <ac:chgData name="Acharya, Manjeet" userId="S::mxa1538@mavs.uta.edu::5a117766-b9a7-43a5-8fdc-13c189a5e8aa" providerId="AD" clId="Web-{EF89F41B-6B76-4ECE-848E-8C9A0EBB2CF4}" dt="2023-04-24T21:46:14.171" v="15" actId="1076"/>
          <ac:spMkLst>
            <pc:docMk/>
            <pc:sldMk cId="0" sldId="269"/>
            <ac:spMk id="234" creationId="{00000000-0000-0000-0000-000000000000}"/>
          </ac:spMkLst>
        </pc:spChg>
        <pc:picChg chg="mod">
          <ac:chgData name="Acharya, Manjeet" userId="S::mxa1538@mavs.uta.edu::5a117766-b9a7-43a5-8fdc-13c189a5e8aa" providerId="AD" clId="Web-{EF89F41B-6B76-4ECE-848E-8C9A0EBB2CF4}" dt="2023-04-24T21:46:17.811" v="16" actId="1076"/>
          <ac:picMkLst>
            <pc:docMk/>
            <pc:sldMk cId="0" sldId="269"/>
            <ac:picMk id="23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1143000" y="685800"/>
            <a:ext cx="4572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57300" y="5397500"/>
            <a:ext cx="21869400" cy="5461000"/>
          </a:xfrm>
          <a:prstGeom prst="rect">
            <a:avLst/>
          </a:prstGeom>
        </p:spPr>
        <p:txBody>
          <a:bodyPr/>
          <a:lstStyle>
            <a:lvl1pPr>
              <a:defRPr sz="14900" spc="298">
                <a:solidFill>
                  <a:srgbClr val="FFFFFF"/>
                </a:solidFill>
              </a:defRPr>
            </a:lvl1pPr>
          </a:lstStyle>
          <a:p>
            <a:r>
              <a:t>Title Text</a:t>
            </a:r>
          </a:p>
        </p:txBody>
      </p:sp>
      <p:sp>
        <p:nvSpPr>
          <p:cNvPr id="12" name="Body Level One…"/>
          <p:cNvSpPr txBox="1">
            <a:spLocks noGrp="1"/>
          </p:cNvSpPr>
          <p:nvPr>
            <p:ph type="body" sz="quarter" idx="1"/>
          </p:nvPr>
        </p:nvSpPr>
        <p:spPr>
          <a:xfrm>
            <a:off x="1257300" y="2895600"/>
            <a:ext cx="21869400" cy="2501900"/>
          </a:xfrm>
          <a:prstGeom prst="rect">
            <a:avLst/>
          </a:prstGeom>
        </p:spPr>
        <p:txBody>
          <a:bodyPr anchor="b"/>
          <a:lstStyle>
            <a:lvl1pPr marL="0" indent="0" algn="ctr">
              <a:spcBef>
                <a:spcPts val="0"/>
              </a:spcBef>
              <a:buSzTx/>
              <a:buNone/>
              <a:defRPr sz="7700" cap="all" spc="308">
                <a:solidFill>
                  <a:srgbClr val="FFFFFF"/>
                </a:solidFill>
                <a:latin typeface="+mn-lt"/>
                <a:ea typeface="+mn-ea"/>
                <a:cs typeface="+mn-cs"/>
                <a:sym typeface="Futura"/>
              </a:defRPr>
            </a:lvl1pPr>
            <a:lvl2pPr marL="0" indent="0" algn="ctr">
              <a:spcBef>
                <a:spcPts val="0"/>
              </a:spcBef>
              <a:buSzTx/>
              <a:buNone/>
              <a:defRPr sz="7700" cap="all" spc="308">
                <a:solidFill>
                  <a:srgbClr val="FFFFFF"/>
                </a:solidFill>
                <a:latin typeface="+mn-lt"/>
                <a:ea typeface="+mn-ea"/>
                <a:cs typeface="+mn-cs"/>
                <a:sym typeface="Futura"/>
              </a:defRPr>
            </a:lvl2pPr>
            <a:lvl3pPr marL="0" indent="0" algn="ctr">
              <a:spcBef>
                <a:spcPts val="0"/>
              </a:spcBef>
              <a:buSzTx/>
              <a:buNone/>
              <a:defRPr sz="7700" cap="all" spc="308">
                <a:solidFill>
                  <a:srgbClr val="FFFFFF"/>
                </a:solidFill>
                <a:latin typeface="+mn-lt"/>
                <a:ea typeface="+mn-ea"/>
                <a:cs typeface="+mn-cs"/>
                <a:sym typeface="Futura"/>
              </a:defRPr>
            </a:lvl3pPr>
            <a:lvl4pPr marL="0" indent="0" algn="ctr">
              <a:spcBef>
                <a:spcPts val="0"/>
              </a:spcBef>
              <a:buSzTx/>
              <a:buNone/>
              <a:defRPr sz="7700" cap="all" spc="308">
                <a:solidFill>
                  <a:srgbClr val="FFFFFF"/>
                </a:solidFill>
                <a:latin typeface="+mn-lt"/>
                <a:ea typeface="+mn-ea"/>
                <a:cs typeface="+mn-cs"/>
                <a:sym typeface="Futura"/>
              </a:defRPr>
            </a:lvl4pPr>
            <a:lvl5pPr marL="0" indent="0" algn="ctr">
              <a:spcBef>
                <a:spcPts val="0"/>
              </a:spcBef>
              <a:buSzTx/>
              <a:buNone/>
              <a:defRPr sz="7700" cap="all" spc="308">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6" name="Body Level One…"/>
          <p:cNvSpPr txBox="1">
            <a:spLocks noGrp="1"/>
          </p:cNvSpPr>
          <p:nvPr>
            <p:ph type="body" idx="1"/>
          </p:nvPr>
        </p:nvSpPr>
        <p:spPr>
          <a:xfrm>
            <a:off x="1257300" y="1854200"/>
            <a:ext cx="21869400" cy="105029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7"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Sketch of a cityscape"/>
          <p:cNvSpPr>
            <a:spLocks noGrp="1"/>
          </p:cNvSpPr>
          <p:nvPr>
            <p:ph type="pic" sz="half" idx="21"/>
          </p:nvPr>
        </p:nvSpPr>
        <p:spPr>
          <a:xfrm>
            <a:off x="12344400" y="7213475"/>
            <a:ext cx="10807966" cy="702800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5" name="Modern architecture sketch"/>
          <p:cNvSpPr>
            <a:spLocks noGrp="1"/>
          </p:cNvSpPr>
          <p:nvPr>
            <p:ph type="pic" sz="half" idx="22"/>
          </p:nvPr>
        </p:nvSpPr>
        <p:spPr>
          <a:xfrm>
            <a:off x="12358081" y="833053"/>
            <a:ext cx="10758605" cy="62865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6" name="Sketch of a building exterior with a balcony"/>
          <p:cNvSpPr>
            <a:spLocks noGrp="1"/>
          </p:cNvSpPr>
          <p:nvPr>
            <p:ph type="pic" sz="half" idx="23"/>
          </p:nvPr>
        </p:nvSpPr>
        <p:spPr>
          <a:xfrm>
            <a:off x="1251011" y="1524000"/>
            <a:ext cx="10782301" cy="1095210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07"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2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Sketch of a building exterior with a balcony"/>
          <p:cNvSpPr>
            <a:spLocks noGrp="1"/>
          </p:cNvSpPr>
          <p:nvPr>
            <p:ph type="pic" sz="half" idx="21"/>
          </p:nvPr>
        </p:nvSpPr>
        <p:spPr>
          <a:xfrm>
            <a:off x="12314767" y="1429600"/>
            <a:ext cx="10833102" cy="110037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15" name="Sketch of long entryway to a building under a sloped awning"/>
          <p:cNvSpPr>
            <a:spLocks noGrp="1"/>
          </p:cNvSpPr>
          <p:nvPr>
            <p:ph type="pic" sz="half" idx="22"/>
          </p:nvPr>
        </p:nvSpPr>
        <p:spPr>
          <a:xfrm>
            <a:off x="1078993" y="1497954"/>
            <a:ext cx="10998201" cy="11015266"/>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116"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3" name="”"/>
          <p:cNvSpPr txBox="1">
            <a:spLocks noGrp="1"/>
          </p:cNvSpPr>
          <p:nvPr>
            <p:ph type="body" sz="quarter" idx="21"/>
          </p:nvPr>
        </p:nvSpPr>
        <p:spPr>
          <a:xfrm>
            <a:off x="11470640" y="9931400"/>
            <a:ext cx="1444779" cy="2705100"/>
          </a:xfrm>
          <a:prstGeom prst="rect">
            <a:avLst/>
          </a:prstGeom>
        </p:spPr>
        <p:txBody>
          <a:bodyPr wrap="none">
            <a:spAutoFit/>
          </a:bodyPr>
          <a:lstStyle>
            <a:lvl1pPr marL="0" indent="0" algn="ctr">
              <a:spcBef>
                <a:spcPts val="0"/>
              </a:spcBef>
              <a:buClrTx/>
              <a:buSzTx/>
              <a:buNone/>
              <a:defRPr sz="18000" spc="360">
                <a:latin typeface="Baskerville SemiBold"/>
                <a:ea typeface="Baskerville SemiBold"/>
                <a:cs typeface="Baskerville SemiBold"/>
                <a:sym typeface="Baskerville SemiBold"/>
              </a:defRPr>
            </a:lvl1pPr>
          </a:lstStyle>
          <a:p>
            <a:r>
              <a:t>”</a:t>
            </a:r>
          </a:p>
        </p:txBody>
      </p:sp>
      <p:sp>
        <p:nvSpPr>
          <p:cNvPr id="124" name="“"/>
          <p:cNvSpPr txBox="1">
            <a:spLocks noGrp="1"/>
          </p:cNvSpPr>
          <p:nvPr>
            <p:ph type="body" sz="quarter" idx="22"/>
          </p:nvPr>
        </p:nvSpPr>
        <p:spPr>
          <a:xfrm>
            <a:off x="11470640" y="2514600"/>
            <a:ext cx="1444779" cy="2705100"/>
          </a:xfrm>
          <a:prstGeom prst="rect">
            <a:avLst/>
          </a:prstGeom>
        </p:spPr>
        <p:txBody>
          <a:bodyPr wrap="none">
            <a:spAutoFit/>
          </a:bodyPr>
          <a:lstStyle>
            <a:lvl1pPr marL="0" indent="0" algn="ctr">
              <a:spcBef>
                <a:spcPts val="0"/>
              </a:spcBef>
              <a:buClrTx/>
              <a:buSzTx/>
              <a:buNone/>
              <a:defRPr sz="18000" spc="360">
                <a:latin typeface="Baskerville SemiBold"/>
                <a:ea typeface="Baskerville SemiBold"/>
                <a:cs typeface="Baskerville SemiBold"/>
                <a:sym typeface="Baskerville SemiBold"/>
              </a:defRPr>
            </a:lvl1pPr>
          </a:lstStyle>
          <a:p>
            <a:r>
              <a:t>“</a:t>
            </a:r>
          </a:p>
        </p:txBody>
      </p:sp>
      <p:sp>
        <p:nvSpPr>
          <p:cNvPr id="125" name="— Johnny Appleseed"/>
          <p:cNvSpPr txBox="1">
            <a:spLocks noGrp="1"/>
          </p:cNvSpPr>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sz="3800" i="1" spc="76">
                <a:solidFill>
                  <a:schemeClr val="accent5">
                    <a:satOff val="-10854"/>
                    <a:lumOff val="-10463"/>
                  </a:schemeClr>
                </a:solidFill>
              </a:defRPr>
            </a:lvl1pPr>
          </a:lstStyle>
          <a:p>
            <a:r>
              <a:t>— Johnny Appleseed</a:t>
            </a:r>
          </a:p>
        </p:txBody>
      </p:sp>
      <p:sp>
        <p:nvSpPr>
          <p:cNvPr id="126" name="Type a quote here."/>
          <p:cNvSpPr txBox="1">
            <a:spLocks noGrp="1"/>
          </p:cNvSpPr>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sz="8200" cap="all" spc="656">
                <a:latin typeface="+mn-lt"/>
                <a:ea typeface="+mn-ea"/>
                <a:cs typeface="+mn-cs"/>
                <a:sym typeface="Futura"/>
              </a:defRPr>
            </a:lvl1pPr>
          </a:lstStyle>
          <a:p>
            <a:r>
              <a:t>Type a quote here.</a:t>
            </a:r>
          </a:p>
        </p:txBody>
      </p:sp>
      <p:sp>
        <p:nvSpPr>
          <p:cNvPr id="127"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Sketch of a cityscape"/>
          <p:cNvSpPr>
            <a:spLocks noGrp="1"/>
          </p:cNvSpPr>
          <p:nvPr>
            <p:ph type="pic" idx="21"/>
          </p:nvPr>
        </p:nvSpPr>
        <p:spPr>
          <a:xfrm>
            <a:off x="0" y="0"/>
            <a:ext cx="24384000" cy="15855964"/>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Sketch of a cityscape"/>
          <p:cNvSpPr>
            <a:spLocks noGrp="1"/>
          </p:cNvSpPr>
          <p:nvPr>
            <p:ph type="pic" idx="21"/>
          </p:nvPr>
        </p:nvSpPr>
        <p:spPr>
          <a:xfrm>
            <a:off x="800100" y="3962400"/>
            <a:ext cx="22772998" cy="14808393"/>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21" name="Title Text"/>
          <p:cNvSpPr txBox="1">
            <a:spLocks noGrp="1"/>
          </p:cNvSpPr>
          <p:nvPr>
            <p:ph type="title"/>
          </p:nvPr>
        </p:nvSpPr>
        <p:spPr>
          <a:xfrm>
            <a:off x="1257300" y="1663700"/>
            <a:ext cx="21869400" cy="1866900"/>
          </a:xfrm>
          <a:prstGeom prst="rect">
            <a:avLst/>
          </a:prstGeom>
        </p:spPr>
        <p:txBody>
          <a:bodyPr/>
          <a:lstStyle>
            <a:lvl1pPr>
              <a:lnSpc>
                <a:spcPct val="80000"/>
              </a:lnSpc>
              <a:defRPr sz="10500" spc="209">
                <a:solidFill>
                  <a:srgbClr val="FFFFFF"/>
                </a:solidFill>
              </a:defRPr>
            </a:lvl1pPr>
          </a:lstStyle>
          <a:p>
            <a:r>
              <a:t>Title Text</a:t>
            </a:r>
          </a:p>
        </p:txBody>
      </p:sp>
      <p:sp>
        <p:nvSpPr>
          <p:cNvPr id="22" name="Body Level One…"/>
          <p:cNvSpPr txBox="1">
            <a:spLocks noGrp="1"/>
          </p:cNvSpPr>
          <p:nvPr>
            <p:ph type="body" sz="quarter" idx="1"/>
          </p:nvPr>
        </p:nvSpPr>
        <p:spPr>
          <a:xfrm>
            <a:off x="1257300" y="711200"/>
            <a:ext cx="21869400" cy="952500"/>
          </a:xfrm>
          <a:prstGeom prst="rect">
            <a:avLst/>
          </a:prstGeom>
        </p:spPr>
        <p:txBody>
          <a:bodyPr/>
          <a:lstStyle>
            <a:lvl1pPr marL="0" indent="0" algn="ctr">
              <a:spcBef>
                <a:spcPts val="0"/>
              </a:spcBef>
              <a:buClrTx/>
              <a:buSzTx/>
              <a:buNone/>
              <a:defRPr sz="5800" cap="all" spc="116">
                <a:solidFill>
                  <a:srgbClr val="FFFFFF"/>
                </a:solidFill>
                <a:latin typeface="+mn-lt"/>
                <a:ea typeface="+mn-ea"/>
                <a:cs typeface="+mn-cs"/>
                <a:sym typeface="Futura"/>
              </a:defRPr>
            </a:lvl1pPr>
            <a:lvl2pPr marL="0" indent="0" algn="ctr">
              <a:spcBef>
                <a:spcPts val="0"/>
              </a:spcBef>
              <a:buClrTx/>
              <a:buSzTx/>
              <a:buNone/>
              <a:defRPr sz="5800" cap="all" spc="116">
                <a:solidFill>
                  <a:srgbClr val="FFFFFF"/>
                </a:solidFill>
                <a:latin typeface="+mn-lt"/>
                <a:ea typeface="+mn-ea"/>
                <a:cs typeface="+mn-cs"/>
                <a:sym typeface="Futura"/>
              </a:defRPr>
            </a:lvl2pPr>
            <a:lvl3pPr marL="0" indent="0" algn="ctr">
              <a:spcBef>
                <a:spcPts val="0"/>
              </a:spcBef>
              <a:buClrTx/>
              <a:buSzTx/>
              <a:buNone/>
              <a:defRPr sz="5800" cap="all" spc="116">
                <a:solidFill>
                  <a:srgbClr val="FFFFFF"/>
                </a:solidFill>
                <a:latin typeface="+mn-lt"/>
                <a:ea typeface="+mn-ea"/>
                <a:cs typeface="+mn-cs"/>
                <a:sym typeface="Futura"/>
              </a:defRPr>
            </a:lvl3pPr>
            <a:lvl4pPr marL="0" indent="0" algn="ctr">
              <a:spcBef>
                <a:spcPts val="0"/>
              </a:spcBef>
              <a:buClrTx/>
              <a:buSzTx/>
              <a:buNone/>
              <a:defRPr sz="5800" cap="all" spc="116">
                <a:solidFill>
                  <a:srgbClr val="FFFFFF"/>
                </a:solidFill>
                <a:latin typeface="+mn-lt"/>
                <a:ea typeface="+mn-ea"/>
                <a:cs typeface="+mn-cs"/>
                <a:sym typeface="Futura"/>
              </a:defRPr>
            </a:lvl4pPr>
            <a:lvl5pPr marL="0" indent="0" algn="ctr">
              <a:spcBef>
                <a:spcPts val="0"/>
              </a:spcBef>
              <a:buClrTx/>
              <a:buSzTx/>
              <a:buNone/>
              <a:defRPr sz="5800" cap="all" spc="116">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ketch of a cityscape"/>
          <p:cNvSpPr>
            <a:spLocks noGrp="1"/>
          </p:cNvSpPr>
          <p:nvPr>
            <p:ph type="pic" idx="21"/>
          </p:nvPr>
        </p:nvSpPr>
        <p:spPr>
          <a:xfrm>
            <a:off x="1257300" y="3263900"/>
            <a:ext cx="21869402" cy="14220819"/>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sz="quarter" idx="1"/>
          </p:nvPr>
        </p:nvSpPr>
        <p:spPr>
          <a:xfrm>
            <a:off x="1257300" y="1879600"/>
            <a:ext cx="21869400" cy="723900"/>
          </a:xfrm>
          <a:prstGeom prst="rect">
            <a:avLst/>
          </a:prstGeom>
        </p:spPr>
        <p:txBody>
          <a:bodyPr/>
          <a:lstStyle>
            <a:lvl1pPr marL="0" indent="0" algn="ctr">
              <a:spcBef>
                <a:spcPts val="0"/>
              </a:spcBef>
              <a:buSzTx/>
              <a:buNone/>
              <a:defRPr sz="3800" cap="all" spc="342">
                <a:latin typeface="+mn-lt"/>
                <a:ea typeface="+mn-ea"/>
                <a:cs typeface="+mn-cs"/>
                <a:sym typeface="Futura"/>
              </a:defRPr>
            </a:lvl1pPr>
            <a:lvl2pPr marL="0" indent="0" algn="ctr">
              <a:spcBef>
                <a:spcPts val="0"/>
              </a:spcBef>
              <a:buSzTx/>
              <a:buNone/>
              <a:defRPr sz="3800" cap="all" spc="342">
                <a:latin typeface="+mn-lt"/>
                <a:ea typeface="+mn-ea"/>
                <a:cs typeface="+mn-cs"/>
                <a:sym typeface="Futura"/>
              </a:defRPr>
            </a:lvl2pPr>
            <a:lvl3pPr marL="0" indent="0" algn="ctr">
              <a:spcBef>
                <a:spcPts val="0"/>
              </a:spcBef>
              <a:buSzTx/>
              <a:buNone/>
              <a:defRPr sz="3800" cap="all" spc="342">
                <a:latin typeface="+mn-lt"/>
                <a:ea typeface="+mn-ea"/>
                <a:cs typeface="+mn-cs"/>
                <a:sym typeface="Futura"/>
              </a:defRPr>
            </a:lvl3pPr>
            <a:lvl4pPr marL="0" indent="0" algn="ctr">
              <a:spcBef>
                <a:spcPts val="0"/>
              </a:spcBef>
              <a:buSzTx/>
              <a:buNone/>
              <a:defRPr sz="3800" cap="all" spc="342">
                <a:latin typeface="+mn-lt"/>
                <a:ea typeface="+mn-ea"/>
                <a:cs typeface="+mn-cs"/>
                <a:sym typeface="Futura"/>
              </a:defRPr>
            </a:lvl4pPr>
            <a:lvl5pPr marL="0" indent="0" algn="ctr">
              <a:spcBef>
                <a:spcPts val="0"/>
              </a:spcBef>
              <a:buSzTx/>
              <a:buNone/>
              <a:defRPr sz="3800" cap="all" spc="34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257300" y="4343400"/>
            <a:ext cx="21869400" cy="5016500"/>
          </a:xfrm>
          <a:prstGeom prst="rect">
            <a:avLst/>
          </a:prstGeom>
        </p:spPr>
        <p:txBody>
          <a:bodyPr anchor="ctr"/>
          <a:lstStyle>
            <a:lvl1pPr>
              <a:defRPr sz="14900" spc="298">
                <a:solidFill>
                  <a:srgbClr val="FFFFFF"/>
                </a:solidFill>
              </a:defRPr>
            </a:lvl1pPr>
          </a:lstStyle>
          <a:p>
            <a:r>
              <a:t>Title Text</a:t>
            </a:r>
          </a:p>
        </p:txBody>
      </p:sp>
      <p:sp>
        <p:nvSpPr>
          <p:cNvPr id="41"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Center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257300" y="4343400"/>
            <a:ext cx="21869400" cy="5016500"/>
          </a:xfrm>
          <a:prstGeom prst="rect">
            <a:avLst/>
          </a:prstGeom>
        </p:spPr>
        <p:txBody>
          <a:bodyPr anchor="ctr"/>
          <a:lstStyle>
            <a:lvl1pPr>
              <a:defRPr sz="14900" spc="298"/>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ketch of a building exterior with a balcony"/>
          <p:cNvSpPr>
            <a:spLocks noGrp="1"/>
          </p:cNvSpPr>
          <p:nvPr>
            <p:ph type="pic" idx="21"/>
          </p:nvPr>
        </p:nvSpPr>
        <p:spPr>
          <a:xfrm>
            <a:off x="9287692" y="1473939"/>
            <a:ext cx="14798045" cy="10998201"/>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57" name="Title Text"/>
          <p:cNvSpPr txBox="1">
            <a:spLocks noGrp="1"/>
          </p:cNvSpPr>
          <p:nvPr>
            <p:ph type="title"/>
          </p:nvPr>
        </p:nvSpPr>
        <p:spPr>
          <a:xfrm>
            <a:off x="1257300" y="5892800"/>
            <a:ext cx="8483600" cy="5029200"/>
          </a:xfrm>
          <a:prstGeom prst="rect">
            <a:avLst/>
          </a:prstGeom>
        </p:spPr>
        <p:txBody>
          <a:bodyPr/>
          <a:lstStyle>
            <a:lvl1pPr algn="l">
              <a:lnSpc>
                <a:spcPct val="80000"/>
              </a:lnSpc>
              <a:defRPr sz="10500" spc="209"/>
            </a:lvl1pPr>
          </a:lstStyle>
          <a:p>
            <a:r>
              <a:t>Title Text</a:t>
            </a:r>
          </a:p>
        </p:txBody>
      </p:sp>
      <p:sp>
        <p:nvSpPr>
          <p:cNvPr id="58" name="Body Level One…"/>
          <p:cNvSpPr txBox="1">
            <a:spLocks noGrp="1"/>
          </p:cNvSpPr>
          <p:nvPr>
            <p:ph type="body" sz="quarter" idx="1"/>
          </p:nvPr>
        </p:nvSpPr>
        <p:spPr>
          <a:xfrm>
            <a:off x="1257300" y="4000500"/>
            <a:ext cx="8483600" cy="1905000"/>
          </a:xfrm>
          <a:prstGeom prst="rect">
            <a:avLst/>
          </a:prstGeom>
        </p:spPr>
        <p:txBody>
          <a:bodyPr anchor="b"/>
          <a:lstStyle>
            <a:lvl1pPr marL="0" indent="0">
              <a:spcBef>
                <a:spcPts val="0"/>
              </a:spcBef>
              <a:buClrTx/>
              <a:buSzTx/>
              <a:buNone/>
              <a:defRPr sz="5800" cap="all" spc="116">
                <a:latin typeface="+mn-lt"/>
                <a:ea typeface="+mn-ea"/>
                <a:cs typeface="+mn-cs"/>
                <a:sym typeface="Futura"/>
              </a:defRPr>
            </a:lvl1pPr>
            <a:lvl2pPr marL="0" indent="0">
              <a:spcBef>
                <a:spcPts val="0"/>
              </a:spcBef>
              <a:buClrTx/>
              <a:buSzTx/>
              <a:buNone/>
              <a:defRPr sz="5800" cap="all" spc="116">
                <a:latin typeface="+mn-lt"/>
                <a:ea typeface="+mn-ea"/>
                <a:cs typeface="+mn-cs"/>
                <a:sym typeface="Futura"/>
              </a:defRPr>
            </a:lvl2pPr>
            <a:lvl3pPr marL="0" indent="0">
              <a:spcBef>
                <a:spcPts val="0"/>
              </a:spcBef>
              <a:buClrTx/>
              <a:buSzTx/>
              <a:buNone/>
              <a:defRPr sz="5800" cap="all" spc="116">
                <a:latin typeface="+mn-lt"/>
                <a:ea typeface="+mn-ea"/>
                <a:cs typeface="+mn-cs"/>
                <a:sym typeface="Futura"/>
              </a:defRPr>
            </a:lvl3pPr>
            <a:lvl4pPr marL="0" indent="0">
              <a:spcBef>
                <a:spcPts val="0"/>
              </a:spcBef>
              <a:buClrTx/>
              <a:buSzTx/>
              <a:buNone/>
              <a:defRPr sz="5800" cap="all" spc="116">
                <a:latin typeface="+mn-lt"/>
                <a:ea typeface="+mn-ea"/>
                <a:cs typeface="+mn-cs"/>
                <a:sym typeface="Futura"/>
              </a:defRPr>
            </a:lvl4pPr>
            <a:lvl5pPr marL="0" indent="0">
              <a:spcBef>
                <a:spcPts val="0"/>
              </a:spcBef>
              <a:buClrTx/>
              <a:buSzTx/>
              <a:buNone/>
              <a:defRPr sz="5800" cap="all" spc="116">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donec quis nunc"/>
          <p:cNvSpPr txBox="1">
            <a:spLocks noGrp="1"/>
          </p:cNvSpPr>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donec quis nunc</a:t>
            </a:r>
          </a:p>
        </p:txBody>
      </p:sp>
      <p:sp>
        <p:nvSpPr>
          <p:cNvPr id="67" name="Title Text"/>
          <p:cNvSpPr txBox="1">
            <a:spLocks noGrp="1"/>
          </p:cNvSpPr>
          <p:nvPr>
            <p:ph type="title"/>
          </p:nvPr>
        </p:nvSpPr>
        <p:spPr>
          <a:prstGeom prst="rect">
            <a:avLst/>
          </a:prstGeom>
        </p:spPr>
        <p:txBody>
          <a:bodyPr/>
          <a:lstStyle/>
          <a:p>
            <a:r>
              <a:t>Title Text</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5" name="donec quis nunc"/>
          <p:cNvSpPr txBox="1">
            <a:spLocks noGrp="1"/>
          </p:cNvSpPr>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donec quis nunc</a:t>
            </a:r>
          </a:p>
        </p:txBody>
      </p:sp>
      <p:sp>
        <p:nvSpPr>
          <p:cNvPr id="76" name="Title Text"/>
          <p:cNvSpPr txBox="1">
            <a:spLocks noGrp="1"/>
          </p:cNvSpPr>
          <p:nvPr>
            <p:ph type="title"/>
          </p:nvPr>
        </p:nvSpPr>
        <p:spPr>
          <a:prstGeom prst="rect">
            <a:avLst/>
          </a:prstGeom>
        </p:spPr>
        <p:txBody>
          <a:bodyPr/>
          <a:lstStyle/>
          <a:p>
            <a:r>
              <a:t>Title Text</a:t>
            </a:r>
          </a:p>
        </p:txBody>
      </p:sp>
      <p:sp>
        <p:nvSpPr>
          <p:cNvPr id="7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Sketch of a building exterior with a balcony"/>
          <p:cNvSpPr>
            <a:spLocks noGrp="1"/>
          </p:cNvSpPr>
          <p:nvPr>
            <p:ph type="pic" sz="half" idx="21"/>
          </p:nvPr>
        </p:nvSpPr>
        <p:spPr>
          <a:xfrm>
            <a:off x="10477500" y="3124200"/>
            <a:ext cx="12623801" cy="9382260"/>
          </a:xfrm>
          <a:prstGeom prst="rect">
            <a:avLst/>
          </a:prstGeom>
          <a:effectLst>
            <a:outerShdw blurRad="127000" dist="76200" dir="2700000" rotWithShape="0">
              <a:srgbClr val="000000">
                <a:alpha val="75000"/>
              </a:srgbClr>
            </a:outerShdw>
          </a:effectLst>
        </p:spPr>
        <p:txBody>
          <a:bodyPr lIns="91439" tIns="45719" rIns="91439" bIns="45719">
            <a:noAutofit/>
          </a:bodyPr>
          <a:lstStyle/>
          <a:p>
            <a:endParaRPr/>
          </a:p>
        </p:txBody>
      </p:sp>
      <p:sp>
        <p:nvSpPr>
          <p:cNvPr id="86" name="Lorem ipsum"/>
          <p:cNvSpPr txBox="1">
            <a:spLocks noGrp="1"/>
          </p:cNvSpPr>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sz="3800" cap="all" spc="342">
                <a:latin typeface="+mn-lt"/>
                <a:ea typeface="+mn-ea"/>
                <a:cs typeface="+mn-cs"/>
                <a:sym typeface="Futura"/>
              </a:defRPr>
            </a:lvl1pPr>
          </a:lstStyle>
          <a:p>
            <a:r>
              <a:t>Lorem ipsum</a:t>
            </a:r>
          </a:p>
        </p:txBody>
      </p:sp>
      <p:sp>
        <p:nvSpPr>
          <p:cNvPr id="87" name="Title Text"/>
          <p:cNvSpPr txBox="1">
            <a:spLocks noGrp="1"/>
          </p:cNvSpPr>
          <p:nvPr>
            <p:ph type="title"/>
          </p:nvPr>
        </p:nvSpPr>
        <p:spPr>
          <a:prstGeom prst="rect">
            <a:avLst/>
          </a:prstGeom>
        </p:spPr>
        <p:txBody>
          <a:bodyPr/>
          <a:lstStyle/>
          <a:p>
            <a:r>
              <a:t>Title Text</a:t>
            </a:r>
          </a:p>
        </p:txBody>
      </p:sp>
      <p:sp>
        <p:nvSpPr>
          <p:cNvPr id="88" name="Body Level One…"/>
          <p:cNvSpPr txBox="1">
            <a:spLocks noGrp="1"/>
          </p:cNvSpPr>
          <p:nvPr>
            <p:ph type="body" sz="half" idx="1"/>
          </p:nvPr>
        </p:nvSpPr>
        <p:spPr>
          <a:xfrm>
            <a:off x="1257300" y="3632200"/>
            <a:ext cx="8382000" cy="8470900"/>
          </a:xfrm>
          <a:prstGeom prst="rect">
            <a:avLst/>
          </a:prstGeom>
        </p:spPr>
        <p:txBody>
          <a:bodyPr/>
          <a:lstStyle>
            <a:lvl1pPr>
              <a:spcBef>
                <a:spcPts val="4000"/>
              </a:spcBef>
              <a:defRPr sz="3500" spc="70"/>
            </a:lvl1pPr>
            <a:lvl2pPr>
              <a:spcBef>
                <a:spcPts val="4000"/>
              </a:spcBef>
              <a:defRPr sz="3500" spc="70"/>
            </a:lvl2pPr>
            <a:lvl3pPr>
              <a:spcBef>
                <a:spcPts val="4000"/>
              </a:spcBef>
              <a:defRPr sz="3500" spc="70"/>
            </a:lvl3pPr>
            <a:lvl4pPr>
              <a:spcBef>
                <a:spcPts val="4000"/>
              </a:spcBef>
              <a:defRPr sz="3500" spc="70"/>
            </a:lvl4pPr>
            <a:lvl5pPr>
              <a:spcBef>
                <a:spcPts val="4000"/>
              </a:spcBef>
              <a:defRPr sz="3500" spc="70"/>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xfrm>
            <a:off x="11952392" y="12983939"/>
            <a:ext cx="479216" cy="498922"/>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8"/>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sz="2400" cap="all" spc="48">
                <a:solidFill>
                  <a:srgbClr val="9A958E"/>
                </a:solidFill>
                <a:latin typeface="+mn-lt"/>
                <a:ea typeface="+mn-ea"/>
                <a:cs typeface="+mn-cs"/>
                <a:sym typeface="Futur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sz="5800" b="0" i="0" u="none" strike="noStrike" cap="all" spc="116" baseline="0">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sz="4200" b="0" i="0" u="none" strike="noStrike" cap="none" spc="84" baseline="0">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sz="2400" b="0" i="0" u="none" strike="noStrike" cap="all" spc="48" baseline="0">
          <a:solidFill>
            <a:schemeClr val="tx1"/>
          </a:solidFill>
          <a:uFillTx/>
          <a:latin typeface="+mn-lt"/>
          <a:ea typeface="+mn-ea"/>
          <a:cs typeface="+mn-cs"/>
          <a:sym typeface="Futur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158" name="CSE 5330: Database Management"/>
          <p:cNvSpPr txBox="1"/>
          <p:nvPr/>
        </p:nvSpPr>
        <p:spPr>
          <a:xfrm>
            <a:off x="4388657" y="1061683"/>
            <a:ext cx="15606686" cy="200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77500" lnSpcReduction="20000"/>
          </a:bodyPr>
          <a:lstStyle>
            <a:lvl1pPr>
              <a:defRPr sz="9800" cap="all" spc="195">
                <a:solidFill>
                  <a:srgbClr val="070907"/>
                </a:solidFill>
                <a:latin typeface="DIN Condensed Bold"/>
                <a:ea typeface="DIN Condensed Bold"/>
                <a:cs typeface="DIN Condensed Bold"/>
                <a:sym typeface="DIN Condensed Bold"/>
              </a:defRPr>
            </a:lvl1pPr>
          </a:lstStyle>
          <a:p>
            <a:r>
              <a:t>CSE 5330: Database Management</a:t>
            </a:r>
          </a:p>
        </p:txBody>
      </p:sp>
      <p:sp>
        <p:nvSpPr>
          <p:cNvPr id="159" name="SQL&gt; Select Project_Presentation…"/>
          <p:cNvSpPr txBox="1"/>
          <p:nvPr/>
        </p:nvSpPr>
        <p:spPr>
          <a:xfrm>
            <a:off x="620432" y="4499128"/>
            <a:ext cx="23143136" cy="5558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lvl="2" indent="315468" algn="l" defTabSz="595884">
              <a:defRPr sz="6440" cap="all" spc="128">
                <a:solidFill>
                  <a:srgbClr val="070907"/>
                </a:solidFill>
                <a:latin typeface="American Typewriter"/>
                <a:ea typeface="American Typewriter"/>
                <a:cs typeface="American Typewriter"/>
                <a:sym typeface="American Typewriter"/>
              </a:defRPr>
            </a:pPr>
            <a:r>
              <a:rPr lang="en-US"/>
              <a:t>	</a:t>
            </a:r>
            <a:r>
              <a:t>SQL&gt; </a:t>
            </a:r>
            <a:r>
              <a:rPr>
                <a:solidFill>
                  <a:srgbClr val="1705F1"/>
                </a:solidFill>
              </a:rPr>
              <a:t>Select</a:t>
            </a:r>
            <a:r>
              <a:t> Project_Presentation</a:t>
            </a:r>
          </a:p>
          <a:p>
            <a:pPr algn="l" defTabSz="595884">
              <a:defRPr sz="6440" cap="all" spc="128">
                <a:solidFill>
                  <a:srgbClr val="070907"/>
                </a:solidFill>
                <a:latin typeface="American Typewriter"/>
                <a:ea typeface="American Typewriter"/>
                <a:cs typeface="American Typewriter"/>
                <a:sym typeface="American Typewriter"/>
              </a:defRPr>
            </a:pPr>
            <a:r>
              <a:t>  SQL&gt; </a:t>
            </a:r>
            <a:r>
              <a:rPr>
                <a:solidFill>
                  <a:srgbClr val="1707F2"/>
                </a:solidFill>
              </a:rPr>
              <a:t>FROM</a:t>
            </a:r>
            <a:r>
              <a:t> CSE_5300.database_mgMt  </a:t>
            </a:r>
          </a:p>
          <a:p>
            <a:pPr algn="l" defTabSz="595884">
              <a:defRPr sz="6440" cap="all" spc="128">
                <a:solidFill>
                  <a:srgbClr val="070907"/>
                </a:solidFill>
                <a:latin typeface="American Typewriter"/>
                <a:ea typeface="American Typewriter"/>
                <a:cs typeface="American Typewriter"/>
                <a:sym typeface="American Typewriter"/>
              </a:defRPr>
            </a:pPr>
            <a:r>
              <a:t>  SQL&gt; </a:t>
            </a:r>
            <a:r>
              <a:rPr>
                <a:solidFill>
                  <a:srgbClr val="1707F1"/>
                </a:solidFill>
              </a:rPr>
              <a:t>Where</a:t>
            </a:r>
            <a:r>
              <a:t> Team_no = </a:t>
            </a:r>
            <a:r>
              <a:rPr>
                <a:solidFill>
                  <a:srgbClr val="DE752F"/>
                </a:solidFill>
              </a:rPr>
              <a:t>‘12’</a:t>
            </a:r>
            <a:r>
              <a:t> </a:t>
            </a:r>
            <a:r>
              <a:rPr>
                <a:solidFill>
                  <a:srgbClr val="1615EE"/>
                </a:solidFill>
              </a:rPr>
              <a:t>And</a:t>
            </a:r>
            <a:endParaRPr lang="en-US">
              <a:solidFill>
                <a:srgbClr val="1615EE"/>
              </a:solidFill>
            </a:endParaRPr>
          </a:p>
          <a:p>
            <a:pPr algn="l" defTabSz="595884">
              <a:defRPr sz="6440" cap="all" spc="128">
                <a:solidFill>
                  <a:srgbClr val="070907"/>
                </a:solidFill>
                <a:latin typeface="American Typewriter"/>
                <a:ea typeface="American Typewriter"/>
                <a:cs typeface="American Typewriter"/>
                <a:sym typeface="American Typewriter"/>
              </a:defRPr>
            </a:pPr>
            <a:r>
              <a:rPr lang="en-US"/>
              <a:t>             project_name </a:t>
            </a:r>
            <a:r>
              <a:rPr lang="en-US">
                <a:solidFill>
                  <a:srgbClr val="161AEF"/>
                </a:solidFill>
              </a:rPr>
              <a:t>like</a:t>
            </a:r>
            <a:r>
              <a:rPr lang="en-US"/>
              <a:t> </a:t>
            </a:r>
            <a:r>
              <a:rPr lang="en-US">
                <a:solidFill>
                  <a:srgbClr val="DC6C2D"/>
                </a:solidFill>
              </a:rPr>
              <a:t>‘DoormaT Farm’</a:t>
            </a:r>
          </a:p>
          <a:p>
            <a:pPr algn="l" defTabSz="595884">
              <a:defRPr sz="6440" cap="all" spc="128">
                <a:solidFill>
                  <a:srgbClr val="070907"/>
                </a:solidFill>
                <a:latin typeface="American Typewriter"/>
                <a:ea typeface="American Typewriter"/>
                <a:cs typeface="American Typewriter"/>
                <a:sym typeface="American Typewriter"/>
              </a:defRPr>
            </a:pPr>
            <a:r>
              <a:t>  SQL&gt; </a:t>
            </a:r>
            <a:r>
              <a:rPr>
                <a:solidFill>
                  <a:srgbClr val="1707F1"/>
                </a:solidFill>
              </a:rPr>
              <a:t>order by</a:t>
            </a:r>
            <a:r>
              <a:t> slide_no;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 name="Project goals"/>
          <p:cNvSpPr txBox="1">
            <a:spLocks noGrp="1"/>
          </p:cNvSpPr>
          <p:nvPr>
            <p:ph type="title"/>
          </p:nvPr>
        </p:nvSpPr>
        <p:spPr>
          <a:xfrm>
            <a:off x="7281918" y="4134812"/>
            <a:ext cx="21869401" cy="2006077"/>
          </a:xfrm>
          <a:prstGeom prst="rect">
            <a:avLst/>
          </a:prstGeom>
        </p:spPr>
        <p:txBody>
          <a:bodyPr>
            <a:normAutofit fontScale="90000"/>
          </a:bodyPr>
          <a:lstStyle>
            <a:lvl1pPr>
              <a:defRPr sz="14400" spc="288">
                <a:solidFill>
                  <a:srgbClr val="070907"/>
                </a:solidFill>
                <a:latin typeface="DIN Condensed Bold"/>
                <a:ea typeface="DIN Condensed Bold"/>
                <a:cs typeface="DIN Condensed Bold"/>
                <a:sym typeface="DIN Condensed Bold"/>
              </a:defRPr>
            </a:lvl1pPr>
          </a:lstStyle>
          <a:p>
            <a:r>
              <a:t>Project goals</a:t>
            </a:r>
          </a:p>
        </p:txBody>
      </p:sp>
      <p:pic>
        <p:nvPicPr>
          <p:cNvPr id="209" name="istockphoto-1076550072-612x612.jpg" descr="istockphoto-1076550072-612x612.jpg"/>
          <p:cNvPicPr>
            <a:picLocks noChangeAspect="1"/>
          </p:cNvPicPr>
          <p:nvPr/>
        </p:nvPicPr>
        <p:blipFill>
          <a:blip r:embed="rId3"/>
          <a:srcRect l="10601" t="13397" r="7016" b="10191"/>
          <a:stretch>
            <a:fillRect/>
          </a:stretch>
        </p:blipFill>
        <p:spPr>
          <a:xfrm>
            <a:off x="526232" y="359278"/>
            <a:ext cx="9844136" cy="7101613"/>
          </a:xfrm>
          <a:custGeom>
            <a:avLst/>
            <a:gdLst/>
            <a:ahLst/>
            <a:cxnLst>
              <a:cxn ang="0">
                <a:pos x="wd2" y="hd2"/>
              </a:cxn>
              <a:cxn ang="5400000">
                <a:pos x="wd2" y="hd2"/>
              </a:cxn>
              <a:cxn ang="10800000">
                <a:pos x="wd2" y="hd2"/>
              </a:cxn>
              <a:cxn ang="16200000">
                <a:pos x="wd2" y="hd2"/>
              </a:cxn>
            </a:cxnLst>
            <a:rect l="0" t="0" r="r" b="b"/>
            <a:pathLst>
              <a:path w="21597" h="21585" extrusionOk="0">
                <a:moveTo>
                  <a:pt x="7024" y="0"/>
                </a:moveTo>
                <a:cubicBezTo>
                  <a:pt x="6109" y="3"/>
                  <a:pt x="5981" y="36"/>
                  <a:pt x="4825" y="583"/>
                </a:cubicBezTo>
                <a:cubicBezTo>
                  <a:pt x="3942" y="1000"/>
                  <a:pt x="3735" y="1138"/>
                  <a:pt x="3105" y="1723"/>
                </a:cubicBezTo>
                <a:cubicBezTo>
                  <a:pt x="2681" y="2116"/>
                  <a:pt x="2478" y="2362"/>
                  <a:pt x="2000" y="3053"/>
                </a:cubicBezTo>
                <a:cubicBezTo>
                  <a:pt x="1365" y="3973"/>
                  <a:pt x="1382" y="3934"/>
                  <a:pt x="809" y="5681"/>
                </a:cubicBezTo>
                <a:cubicBezTo>
                  <a:pt x="530" y="6532"/>
                  <a:pt x="487" y="6694"/>
                  <a:pt x="262" y="7723"/>
                </a:cubicBezTo>
                <a:cubicBezTo>
                  <a:pt x="88" y="8523"/>
                  <a:pt x="2" y="9319"/>
                  <a:pt x="0" y="10235"/>
                </a:cubicBezTo>
                <a:cubicBezTo>
                  <a:pt x="-1" y="10785"/>
                  <a:pt x="28" y="11379"/>
                  <a:pt x="86" y="12044"/>
                </a:cubicBezTo>
                <a:cubicBezTo>
                  <a:pt x="162" y="12913"/>
                  <a:pt x="211" y="13222"/>
                  <a:pt x="415" y="14121"/>
                </a:cubicBezTo>
                <a:cubicBezTo>
                  <a:pt x="816" y="15894"/>
                  <a:pt x="1253" y="16839"/>
                  <a:pt x="2182" y="17945"/>
                </a:cubicBezTo>
                <a:cubicBezTo>
                  <a:pt x="2434" y="18244"/>
                  <a:pt x="2664" y="18520"/>
                  <a:pt x="2694" y="18557"/>
                </a:cubicBezTo>
                <a:cubicBezTo>
                  <a:pt x="2762" y="18641"/>
                  <a:pt x="2715" y="18840"/>
                  <a:pt x="2412" y="19755"/>
                </a:cubicBezTo>
                <a:cubicBezTo>
                  <a:pt x="2295" y="20109"/>
                  <a:pt x="2157" y="20530"/>
                  <a:pt x="2107" y="20691"/>
                </a:cubicBezTo>
                <a:cubicBezTo>
                  <a:pt x="2042" y="20901"/>
                  <a:pt x="2004" y="20965"/>
                  <a:pt x="1971" y="20919"/>
                </a:cubicBezTo>
                <a:cubicBezTo>
                  <a:pt x="1937" y="20873"/>
                  <a:pt x="1863" y="20891"/>
                  <a:pt x="1709" y="20980"/>
                </a:cubicBezTo>
                <a:cubicBezTo>
                  <a:pt x="1522" y="21088"/>
                  <a:pt x="1505" y="21109"/>
                  <a:pt x="1585" y="21150"/>
                </a:cubicBezTo>
                <a:cubicBezTo>
                  <a:pt x="1701" y="21209"/>
                  <a:pt x="1700" y="21287"/>
                  <a:pt x="1580" y="21411"/>
                </a:cubicBezTo>
                <a:cubicBezTo>
                  <a:pt x="1472" y="21522"/>
                  <a:pt x="1466" y="21525"/>
                  <a:pt x="1864" y="21308"/>
                </a:cubicBezTo>
                <a:cubicBezTo>
                  <a:pt x="2217" y="21116"/>
                  <a:pt x="2555" y="21264"/>
                  <a:pt x="2214" y="21461"/>
                </a:cubicBezTo>
                <a:cubicBezTo>
                  <a:pt x="2130" y="21509"/>
                  <a:pt x="2061" y="21564"/>
                  <a:pt x="2061" y="21581"/>
                </a:cubicBezTo>
                <a:cubicBezTo>
                  <a:pt x="2061" y="21599"/>
                  <a:pt x="2172" y="21546"/>
                  <a:pt x="2307" y="21463"/>
                </a:cubicBezTo>
                <a:cubicBezTo>
                  <a:pt x="2575" y="21299"/>
                  <a:pt x="2993" y="21274"/>
                  <a:pt x="2971" y="21423"/>
                </a:cubicBezTo>
                <a:cubicBezTo>
                  <a:pt x="2963" y="21475"/>
                  <a:pt x="3015" y="21460"/>
                  <a:pt x="3130" y="21379"/>
                </a:cubicBezTo>
                <a:cubicBezTo>
                  <a:pt x="3224" y="21313"/>
                  <a:pt x="3378" y="21259"/>
                  <a:pt x="3473" y="21259"/>
                </a:cubicBezTo>
                <a:cubicBezTo>
                  <a:pt x="3590" y="21259"/>
                  <a:pt x="3675" y="21220"/>
                  <a:pt x="3734" y="21139"/>
                </a:cubicBezTo>
                <a:cubicBezTo>
                  <a:pt x="3782" y="21072"/>
                  <a:pt x="3837" y="21032"/>
                  <a:pt x="3857" y="21049"/>
                </a:cubicBezTo>
                <a:cubicBezTo>
                  <a:pt x="3878" y="21067"/>
                  <a:pt x="3979" y="21026"/>
                  <a:pt x="4081" y="20960"/>
                </a:cubicBezTo>
                <a:cubicBezTo>
                  <a:pt x="4213" y="20875"/>
                  <a:pt x="4236" y="20845"/>
                  <a:pt x="4160" y="20856"/>
                </a:cubicBezTo>
                <a:cubicBezTo>
                  <a:pt x="4093" y="20867"/>
                  <a:pt x="4057" y="20845"/>
                  <a:pt x="4064" y="20799"/>
                </a:cubicBezTo>
                <a:cubicBezTo>
                  <a:pt x="4070" y="20758"/>
                  <a:pt x="4047" y="20725"/>
                  <a:pt x="4013" y="20725"/>
                </a:cubicBezTo>
                <a:cubicBezTo>
                  <a:pt x="3979" y="20725"/>
                  <a:pt x="3941" y="20701"/>
                  <a:pt x="3928" y="20672"/>
                </a:cubicBezTo>
                <a:cubicBezTo>
                  <a:pt x="3903" y="20617"/>
                  <a:pt x="4098" y="19842"/>
                  <a:pt x="4158" y="19756"/>
                </a:cubicBezTo>
                <a:cubicBezTo>
                  <a:pt x="4176" y="19730"/>
                  <a:pt x="4642" y="19915"/>
                  <a:pt x="5193" y="20166"/>
                </a:cubicBezTo>
                <a:cubicBezTo>
                  <a:pt x="5744" y="20418"/>
                  <a:pt x="6224" y="20635"/>
                  <a:pt x="6260" y="20649"/>
                </a:cubicBezTo>
                <a:cubicBezTo>
                  <a:pt x="6310" y="20669"/>
                  <a:pt x="6301" y="20699"/>
                  <a:pt x="6222" y="20789"/>
                </a:cubicBezTo>
                <a:cubicBezTo>
                  <a:pt x="6105" y="20922"/>
                  <a:pt x="6159" y="20945"/>
                  <a:pt x="6283" y="20815"/>
                </a:cubicBezTo>
                <a:cubicBezTo>
                  <a:pt x="6329" y="20768"/>
                  <a:pt x="6405" y="20728"/>
                  <a:pt x="6452" y="20727"/>
                </a:cubicBezTo>
                <a:cubicBezTo>
                  <a:pt x="6576" y="20726"/>
                  <a:pt x="6754" y="20869"/>
                  <a:pt x="6739" y="20959"/>
                </a:cubicBezTo>
                <a:cubicBezTo>
                  <a:pt x="6731" y="21010"/>
                  <a:pt x="6752" y="21023"/>
                  <a:pt x="6804" y="20995"/>
                </a:cubicBezTo>
                <a:cubicBezTo>
                  <a:pt x="7034" y="20872"/>
                  <a:pt x="7375" y="20933"/>
                  <a:pt x="7306" y="21087"/>
                </a:cubicBezTo>
                <a:cubicBezTo>
                  <a:pt x="7286" y="21133"/>
                  <a:pt x="7307" y="21138"/>
                  <a:pt x="7378" y="21104"/>
                </a:cubicBezTo>
                <a:cubicBezTo>
                  <a:pt x="7541" y="21024"/>
                  <a:pt x="7867" y="21039"/>
                  <a:pt x="7855" y="21125"/>
                </a:cubicBezTo>
                <a:cubicBezTo>
                  <a:pt x="7841" y="21219"/>
                  <a:pt x="7829" y="21221"/>
                  <a:pt x="8123" y="21081"/>
                </a:cubicBezTo>
                <a:cubicBezTo>
                  <a:pt x="8390" y="20953"/>
                  <a:pt x="8595" y="20928"/>
                  <a:pt x="8635" y="21018"/>
                </a:cubicBezTo>
                <a:cubicBezTo>
                  <a:pt x="8648" y="21049"/>
                  <a:pt x="8626" y="21101"/>
                  <a:pt x="8584" y="21135"/>
                </a:cubicBezTo>
                <a:cubicBezTo>
                  <a:pt x="8543" y="21169"/>
                  <a:pt x="8519" y="21197"/>
                  <a:pt x="8533" y="21198"/>
                </a:cubicBezTo>
                <a:cubicBezTo>
                  <a:pt x="8579" y="21201"/>
                  <a:pt x="9108" y="20893"/>
                  <a:pt x="9149" y="20838"/>
                </a:cubicBezTo>
                <a:cubicBezTo>
                  <a:pt x="9207" y="20760"/>
                  <a:pt x="9419" y="20772"/>
                  <a:pt x="9456" y="20855"/>
                </a:cubicBezTo>
                <a:cubicBezTo>
                  <a:pt x="9474" y="20896"/>
                  <a:pt x="9455" y="20952"/>
                  <a:pt x="9411" y="20988"/>
                </a:cubicBezTo>
                <a:cubicBezTo>
                  <a:pt x="9178" y="21183"/>
                  <a:pt x="9244" y="21166"/>
                  <a:pt x="9675" y="20917"/>
                </a:cubicBezTo>
                <a:cubicBezTo>
                  <a:pt x="10014" y="20721"/>
                  <a:pt x="10154" y="20611"/>
                  <a:pt x="10146" y="20548"/>
                </a:cubicBezTo>
                <a:cubicBezTo>
                  <a:pt x="10140" y="20491"/>
                  <a:pt x="10228" y="20391"/>
                  <a:pt x="10381" y="20280"/>
                </a:cubicBezTo>
                <a:lnTo>
                  <a:pt x="10627" y="20101"/>
                </a:lnTo>
                <a:lnTo>
                  <a:pt x="10762" y="20288"/>
                </a:lnTo>
                <a:cubicBezTo>
                  <a:pt x="10891" y="20467"/>
                  <a:pt x="10900" y="20607"/>
                  <a:pt x="10783" y="20607"/>
                </a:cubicBezTo>
                <a:cubicBezTo>
                  <a:pt x="10721" y="20607"/>
                  <a:pt x="9386" y="21482"/>
                  <a:pt x="9386" y="21522"/>
                </a:cubicBezTo>
                <a:cubicBezTo>
                  <a:pt x="9386" y="21536"/>
                  <a:pt x="9530" y="21456"/>
                  <a:pt x="9705" y="21344"/>
                </a:cubicBezTo>
                <a:cubicBezTo>
                  <a:pt x="9880" y="21232"/>
                  <a:pt x="10053" y="21140"/>
                  <a:pt x="10088" y="21140"/>
                </a:cubicBezTo>
                <a:cubicBezTo>
                  <a:pt x="10192" y="21140"/>
                  <a:pt x="10220" y="21270"/>
                  <a:pt x="10134" y="21357"/>
                </a:cubicBezTo>
                <a:cubicBezTo>
                  <a:pt x="9990" y="21503"/>
                  <a:pt x="10121" y="21441"/>
                  <a:pt x="10538" y="21164"/>
                </a:cubicBezTo>
                <a:cubicBezTo>
                  <a:pt x="10924" y="20908"/>
                  <a:pt x="11122" y="20842"/>
                  <a:pt x="11230" y="20934"/>
                </a:cubicBezTo>
                <a:cubicBezTo>
                  <a:pt x="11261" y="20961"/>
                  <a:pt x="11260" y="20999"/>
                  <a:pt x="11225" y="21057"/>
                </a:cubicBezTo>
                <a:cubicBezTo>
                  <a:pt x="11161" y="21164"/>
                  <a:pt x="11182" y="21163"/>
                  <a:pt x="11384" y="21041"/>
                </a:cubicBezTo>
                <a:cubicBezTo>
                  <a:pt x="11698" y="20852"/>
                  <a:pt x="12500" y="20766"/>
                  <a:pt x="12624" y="20908"/>
                </a:cubicBezTo>
                <a:cubicBezTo>
                  <a:pt x="12692" y="20986"/>
                  <a:pt x="12870" y="20870"/>
                  <a:pt x="12843" y="20766"/>
                </a:cubicBezTo>
                <a:cubicBezTo>
                  <a:pt x="12833" y="20727"/>
                  <a:pt x="12855" y="20645"/>
                  <a:pt x="12893" y="20584"/>
                </a:cubicBezTo>
                <a:cubicBezTo>
                  <a:pt x="12959" y="20479"/>
                  <a:pt x="12957" y="20474"/>
                  <a:pt x="12870" y="20511"/>
                </a:cubicBezTo>
                <a:cubicBezTo>
                  <a:pt x="12801" y="20541"/>
                  <a:pt x="12759" y="20517"/>
                  <a:pt x="12707" y="20416"/>
                </a:cubicBezTo>
                <a:cubicBezTo>
                  <a:pt x="12620" y="20248"/>
                  <a:pt x="12156" y="19382"/>
                  <a:pt x="11964" y="19031"/>
                </a:cubicBezTo>
                <a:lnTo>
                  <a:pt x="11822" y="18771"/>
                </a:lnTo>
                <a:lnTo>
                  <a:pt x="12203" y="18160"/>
                </a:lnTo>
                <a:cubicBezTo>
                  <a:pt x="12871" y="17088"/>
                  <a:pt x="13163" y="16451"/>
                  <a:pt x="13687" y="14910"/>
                </a:cubicBezTo>
                <a:cubicBezTo>
                  <a:pt x="13726" y="14795"/>
                  <a:pt x="13809" y="14567"/>
                  <a:pt x="13870" y="14404"/>
                </a:cubicBezTo>
                <a:cubicBezTo>
                  <a:pt x="14178" y="13589"/>
                  <a:pt x="14390" y="12778"/>
                  <a:pt x="14529" y="11883"/>
                </a:cubicBezTo>
                <a:cubicBezTo>
                  <a:pt x="14697" y="10796"/>
                  <a:pt x="14743" y="10304"/>
                  <a:pt x="14737" y="9637"/>
                </a:cubicBezTo>
                <a:cubicBezTo>
                  <a:pt x="14733" y="9267"/>
                  <a:pt x="14748" y="8944"/>
                  <a:pt x="14768" y="8918"/>
                </a:cubicBezTo>
                <a:cubicBezTo>
                  <a:pt x="14788" y="8892"/>
                  <a:pt x="14959" y="8839"/>
                  <a:pt x="15148" y="8801"/>
                </a:cubicBezTo>
                <a:cubicBezTo>
                  <a:pt x="15453" y="8740"/>
                  <a:pt x="15495" y="8743"/>
                  <a:pt x="15533" y="8830"/>
                </a:cubicBezTo>
                <a:cubicBezTo>
                  <a:pt x="15818" y="9477"/>
                  <a:pt x="16266" y="10378"/>
                  <a:pt x="16716" y="11210"/>
                </a:cubicBezTo>
                <a:lnTo>
                  <a:pt x="17266" y="12228"/>
                </a:lnTo>
                <a:lnTo>
                  <a:pt x="17620" y="12262"/>
                </a:lnTo>
                <a:cubicBezTo>
                  <a:pt x="18050" y="12304"/>
                  <a:pt x="19574" y="12330"/>
                  <a:pt x="20470" y="12311"/>
                </a:cubicBezTo>
                <a:cubicBezTo>
                  <a:pt x="21236" y="12295"/>
                  <a:pt x="21249" y="12281"/>
                  <a:pt x="20940" y="11752"/>
                </a:cubicBezTo>
                <a:cubicBezTo>
                  <a:pt x="20840" y="11579"/>
                  <a:pt x="20669" y="11264"/>
                  <a:pt x="20560" y="11052"/>
                </a:cubicBezTo>
                <a:cubicBezTo>
                  <a:pt x="20297" y="10539"/>
                  <a:pt x="20145" y="10287"/>
                  <a:pt x="18771" y="8064"/>
                </a:cubicBezTo>
                <a:cubicBezTo>
                  <a:pt x="18710" y="7964"/>
                  <a:pt x="18711" y="7948"/>
                  <a:pt x="18778" y="7880"/>
                </a:cubicBezTo>
                <a:cubicBezTo>
                  <a:pt x="18819" y="7838"/>
                  <a:pt x="19089" y="7774"/>
                  <a:pt x="19378" y="7736"/>
                </a:cubicBezTo>
                <a:cubicBezTo>
                  <a:pt x="21107" y="7508"/>
                  <a:pt x="21219" y="7476"/>
                  <a:pt x="21477" y="7145"/>
                </a:cubicBezTo>
                <a:cubicBezTo>
                  <a:pt x="21556" y="7044"/>
                  <a:pt x="21599" y="6972"/>
                  <a:pt x="21597" y="6919"/>
                </a:cubicBezTo>
                <a:cubicBezTo>
                  <a:pt x="21593" y="6831"/>
                  <a:pt x="21464" y="6793"/>
                  <a:pt x="21166" y="6752"/>
                </a:cubicBezTo>
                <a:cubicBezTo>
                  <a:pt x="20970" y="6724"/>
                  <a:pt x="20766" y="6778"/>
                  <a:pt x="19953" y="7064"/>
                </a:cubicBezTo>
                <a:cubicBezTo>
                  <a:pt x="19416" y="7254"/>
                  <a:pt x="18968" y="7390"/>
                  <a:pt x="18957" y="7366"/>
                </a:cubicBezTo>
                <a:cubicBezTo>
                  <a:pt x="18911" y="7263"/>
                  <a:pt x="19128" y="6905"/>
                  <a:pt x="19366" y="6691"/>
                </a:cubicBezTo>
                <a:cubicBezTo>
                  <a:pt x="19637" y="6448"/>
                  <a:pt x="19664" y="6397"/>
                  <a:pt x="19559" y="6342"/>
                </a:cubicBezTo>
                <a:cubicBezTo>
                  <a:pt x="19443" y="6279"/>
                  <a:pt x="19410" y="6353"/>
                  <a:pt x="20163" y="4980"/>
                </a:cubicBezTo>
                <a:cubicBezTo>
                  <a:pt x="20740" y="3926"/>
                  <a:pt x="20817" y="3780"/>
                  <a:pt x="20820" y="3737"/>
                </a:cubicBezTo>
                <a:cubicBezTo>
                  <a:pt x="20825" y="3675"/>
                  <a:pt x="20373" y="3682"/>
                  <a:pt x="20001" y="3751"/>
                </a:cubicBezTo>
                <a:cubicBezTo>
                  <a:pt x="19829" y="3782"/>
                  <a:pt x="19361" y="3864"/>
                  <a:pt x="18960" y="3933"/>
                </a:cubicBezTo>
                <a:cubicBezTo>
                  <a:pt x="18119" y="4077"/>
                  <a:pt x="17494" y="4251"/>
                  <a:pt x="17364" y="4378"/>
                </a:cubicBezTo>
                <a:cubicBezTo>
                  <a:pt x="17286" y="4453"/>
                  <a:pt x="16879" y="5160"/>
                  <a:pt x="16206" y="6386"/>
                </a:cubicBezTo>
                <a:cubicBezTo>
                  <a:pt x="16119" y="6546"/>
                  <a:pt x="15937" y="6869"/>
                  <a:pt x="15803" y="7104"/>
                </a:cubicBezTo>
                <a:lnTo>
                  <a:pt x="15559" y="7531"/>
                </a:lnTo>
                <a:lnTo>
                  <a:pt x="15079" y="7602"/>
                </a:lnTo>
                <a:cubicBezTo>
                  <a:pt x="14815" y="7642"/>
                  <a:pt x="14587" y="7653"/>
                  <a:pt x="14571" y="7627"/>
                </a:cubicBezTo>
                <a:cubicBezTo>
                  <a:pt x="14556" y="7601"/>
                  <a:pt x="14508" y="7420"/>
                  <a:pt x="14466" y="7225"/>
                </a:cubicBezTo>
                <a:cubicBezTo>
                  <a:pt x="14348" y="6673"/>
                  <a:pt x="13554" y="4634"/>
                  <a:pt x="13185" y="3933"/>
                </a:cubicBezTo>
                <a:cubicBezTo>
                  <a:pt x="12664" y="2945"/>
                  <a:pt x="11533" y="1704"/>
                  <a:pt x="10455" y="938"/>
                </a:cubicBezTo>
                <a:cubicBezTo>
                  <a:pt x="9792" y="467"/>
                  <a:pt x="9403" y="303"/>
                  <a:pt x="8744" y="219"/>
                </a:cubicBezTo>
                <a:cubicBezTo>
                  <a:pt x="8567" y="196"/>
                  <a:pt x="8356" y="140"/>
                  <a:pt x="8275" y="94"/>
                </a:cubicBezTo>
                <a:cubicBezTo>
                  <a:pt x="8183" y="42"/>
                  <a:pt x="8114" y="32"/>
                  <a:pt x="8088" y="68"/>
                </a:cubicBezTo>
                <a:cubicBezTo>
                  <a:pt x="8062" y="103"/>
                  <a:pt x="8006" y="100"/>
                  <a:pt x="7935" y="61"/>
                </a:cubicBezTo>
                <a:cubicBezTo>
                  <a:pt x="7869" y="24"/>
                  <a:pt x="7491" y="-1"/>
                  <a:pt x="7024" y="0"/>
                </a:cubicBezTo>
                <a:close/>
              </a:path>
            </a:pathLst>
          </a:custGeom>
          <a:ln w="12700">
            <a:miter lim="400000"/>
          </a:ln>
          <a:effectLst>
            <a:outerShdw blurRad="127000" dist="76200" dir="2700000" rotWithShape="0">
              <a:srgbClr val="000000">
                <a:alpha val="75000"/>
              </a:srgbClr>
            </a:outerShdw>
          </a:effectLst>
        </p:spPr>
      </p:pic>
      <p:pic>
        <p:nvPicPr>
          <p:cNvPr id="210" name="60268630-goals-concept-ladder-cloud-arrows-drawing.jpg" descr="60268630-goals-concept-ladder-cloud-arrows-drawing.jpg"/>
          <p:cNvPicPr>
            <a:picLocks noChangeAspect="1"/>
          </p:cNvPicPr>
          <p:nvPr/>
        </p:nvPicPr>
        <p:blipFill>
          <a:blip r:embed="rId4"/>
          <a:srcRect l="3250" t="9546" r="2453" b="6587"/>
          <a:stretch>
            <a:fillRect/>
          </a:stretch>
        </p:blipFill>
        <p:spPr>
          <a:xfrm>
            <a:off x="6901401" y="7160037"/>
            <a:ext cx="9220231" cy="6560278"/>
          </a:xfrm>
          <a:custGeom>
            <a:avLst/>
            <a:gdLst/>
            <a:ahLst/>
            <a:cxnLst>
              <a:cxn ang="0">
                <a:pos x="wd2" y="hd2"/>
              </a:cxn>
              <a:cxn ang="5400000">
                <a:pos x="wd2" y="hd2"/>
              </a:cxn>
              <a:cxn ang="10800000">
                <a:pos x="wd2" y="hd2"/>
              </a:cxn>
              <a:cxn ang="16200000">
                <a:pos x="wd2" y="hd2"/>
              </a:cxn>
            </a:cxnLst>
            <a:rect l="0" t="0" r="r" b="b"/>
            <a:pathLst>
              <a:path w="21544" h="21560" extrusionOk="0">
                <a:moveTo>
                  <a:pt x="11869" y="3"/>
                </a:moveTo>
                <a:cubicBezTo>
                  <a:pt x="11844" y="-36"/>
                  <a:pt x="11735" y="272"/>
                  <a:pt x="11629" y="688"/>
                </a:cubicBezTo>
                <a:cubicBezTo>
                  <a:pt x="11057" y="2921"/>
                  <a:pt x="10849" y="3466"/>
                  <a:pt x="10615" y="3339"/>
                </a:cubicBezTo>
                <a:cubicBezTo>
                  <a:pt x="10479" y="3266"/>
                  <a:pt x="10506" y="2850"/>
                  <a:pt x="10651" y="2797"/>
                </a:cubicBezTo>
                <a:cubicBezTo>
                  <a:pt x="10718" y="2772"/>
                  <a:pt x="10772" y="2734"/>
                  <a:pt x="10772" y="2709"/>
                </a:cubicBezTo>
                <a:cubicBezTo>
                  <a:pt x="10772" y="2646"/>
                  <a:pt x="10409" y="1746"/>
                  <a:pt x="10266" y="1456"/>
                </a:cubicBezTo>
                <a:lnTo>
                  <a:pt x="10144" y="1211"/>
                </a:lnTo>
                <a:lnTo>
                  <a:pt x="10002" y="1884"/>
                </a:lnTo>
                <a:cubicBezTo>
                  <a:pt x="9924" y="2255"/>
                  <a:pt x="9844" y="2642"/>
                  <a:pt x="9823" y="2745"/>
                </a:cubicBezTo>
                <a:cubicBezTo>
                  <a:pt x="9794" y="2893"/>
                  <a:pt x="9815" y="2936"/>
                  <a:pt x="9929" y="2959"/>
                </a:cubicBezTo>
                <a:cubicBezTo>
                  <a:pt x="10060" y="2985"/>
                  <a:pt x="10075" y="3039"/>
                  <a:pt x="10110" y="3629"/>
                </a:cubicBezTo>
                <a:cubicBezTo>
                  <a:pt x="10262" y="6210"/>
                  <a:pt x="10281" y="5993"/>
                  <a:pt x="9899" y="6042"/>
                </a:cubicBezTo>
                <a:lnTo>
                  <a:pt x="9667" y="6072"/>
                </a:lnTo>
                <a:lnTo>
                  <a:pt x="9396" y="5044"/>
                </a:lnTo>
                <a:cubicBezTo>
                  <a:pt x="8992" y="3507"/>
                  <a:pt x="8751" y="2437"/>
                  <a:pt x="8789" y="2349"/>
                </a:cubicBezTo>
                <a:cubicBezTo>
                  <a:pt x="8808" y="2307"/>
                  <a:pt x="8906" y="2246"/>
                  <a:pt x="9006" y="2215"/>
                </a:cubicBezTo>
                <a:cubicBezTo>
                  <a:pt x="9107" y="2184"/>
                  <a:pt x="9188" y="2110"/>
                  <a:pt x="9188" y="2049"/>
                </a:cubicBezTo>
                <a:cubicBezTo>
                  <a:pt x="9188" y="1840"/>
                  <a:pt x="7963" y="240"/>
                  <a:pt x="7886" y="349"/>
                </a:cubicBezTo>
                <a:cubicBezTo>
                  <a:pt x="7865" y="378"/>
                  <a:pt x="7848" y="624"/>
                  <a:pt x="7848" y="895"/>
                </a:cubicBezTo>
                <a:cubicBezTo>
                  <a:pt x="7848" y="1548"/>
                  <a:pt x="7732" y="2703"/>
                  <a:pt x="7652" y="2837"/>
                </a:cubicBezTo>
                <a:cubicBezTo>
                  <a:pt x="7616" y="2898"/>
                  <a:pt x="7450" y="2944"/>
                  <a:pt x="7266" y="2944"/>
                </a:cubicBezTo>
                <a:cubicBezTo>
                  <a:pt x="6989" y="2944"/>
                  <a:pt x="6924" y="2912"/>
                  <a:pt x="6816" y="2719"/>
                </a:cubicBezTo>
                <a:cubicBezTo>
                  <a:pt x="6639" y="2403"/>
                  <a:pt x="6658" y="2277"/>
                  <a:pt x="6903" y="2112"/>
                </a:cubicBezTo>
                <a:cubicBezTo>
                  <a:pt x="7229" y="1894"/>
                  <a:pt x="7181" y="1772"/>
                  <a:pt x="6599" y="1346"/>
                </a:cubicBezTo>
                <a:cubicBezTo>
                  <a:pt x="6431" y="1224"/>
                  <a:pt x="6123" y="956"/>
                  <a:pt x="5914" y="752"/>
                </a:cubicBezTo>
                <a:cubicBezTo>
                  <a:pt x="5222" y="75"/>
                  <a:pt x="5289" y="-27"/>
                  <a:pt x="5289" y="1700"/>
                </a:cubicBezTo>
                <a:lnTo>
                  <a:pt x="5289" y="3205"/>
                </a:lnTo>
                <a:lnTo>
                  <a:pt x="5530" y="3032"/>
                </a:lnTo>
                <a:cubicBezTo>
                  <a:pt x="5662" y="2936"/>
                  <a:pt x="5786" y="2858"/>
                  <a:pt x="5802" y="2858"/>
                </a:cubicBezTo>
                <a:cubicBezTo>
                  <a:pt x="5852" y="2858"/>
                  <a:pt x="6318" y="3853"/>
                  <a:pt x="6820" y="5030"/>
                </a:cubicBezTo>
                <a:lnTo>
                  <a:pt x="7288" y="6129"/>
                </a:lnTo>
                <a:lnTo>
                  <a:pt x="7149" y="6572"/>
                </a:lnTo>
                <a:cubicBezTo>
                  <a:pt x="7072" y="6815"/>
                  <a:pt x="6994" y="7083"/>
                  <a:pt x="6974" y="7166"/>
                </a:cubicBezTo>
                <a:cubicBezTo>
                  <a:pt x="6944" y="7290"/>
                  <a:pt x="6861" y="7209"/>
                  <a:pt x="6524" y="6729"/>
                </a:cubicBezTo>
                <a:cubicBezTo>
                  <a:pt x="6297" y="6406"/>
                  <a:pt x="5986" y="6011"/>
                  <a:pt x="5832" y="5850"/>
                </a:cubicBezTo>
                <a:cubicBezTo>
                  <a:pt x="4742" y="4708"/>
                  <a:pt x="4375" y="4306"/>
                  <a:pt x="4375" y="4255"/>
                </a:cubicBezTo>
                <a:cubicBezTo>
                  <a:pt x="4375" y="4223"/>
                  <a:pt x="4434" y="4110"/>
                  <a:pt x="4506" y="4002"/>
                </a:cubicBezTo>
                <a:lnTo>
                  <a:pt x="4637" y="3806"/>
                </a:lnTo>
                <a:lnTo>
                  <a:pt x="4478" y="3722"/>
                </a:lnTo>
                <a:cubicBezTo>
                  <a:pt x="4391" y="3675"/>
                  <a:pt x="4092" y="3580"/>
                  <a:pt x="3814" y="3510"/>
                </a:cubicBezTo>
                <a:cubicBezTo>
                  <a:pt x="3536" y="3441"/>
                  <a:pt x="3188" y="3323"/>
                  <a:pt x="3042" y="3249"/>
                </a:cubicBezTo>
                <a:cubicBezTo>
                  <a:pt x="2895" y="3175"/>
                  <a:pt x="2741" y="3115"/>
                  <a:pt x="2699" y="3115"/>
                </a:cubicBezTo>
                <a:cubicBezTo>
                  <a:pt x="2652" y="3115"/>
                  <a:pt x="2761" y="3503"/>
                  <a:pt x="2971" y="4087"/>
                </a:cubicBezTo>
                <a:cubicBezTo>
                  <a:pt x="3379" y="5217"/>
                  <a:pt x="3424" y="5454"/>
                  <a:pt x="3283" y="5700"/>
                </a:cubicBezTo>
                <a:lnTo>
                  <a:pt x="3181" y="5876"/>
                </a:lnTo>
                <a:lnTo>
                  <a:pt x="2551" y="5695"/>
                </a:lnTo>
                <a:cubicBezTo>
                  <a:pt x="2205" y="5596"/>
                  <a:pt x="1899" y="5515"/>
                  <a:pt x="1871" y="5515"/>
                </a:cubicBezTo>
                <a:cubicBezTo>
                  <a:pt x="1844" y="5515"/>
                  <a:pt x="1914" y="5737"/>
                  <a:pt x="2026" y="6008"/>
                </a:cubicBezTo>
                <a:cubicBezTo>
                  <a:pt x="2320" y="6714"/>
                  <a:pt x="2344" y="6870"/>
                  <a:pt x="2171" y="6960"/>
                </a:cubicBezTo>
                <a:cubicBezTo>
                  <a:pt x="2093" y="7001"/>
                  <a:pt x="1582" y="7073"/>
                  <a:pt x="1036" y="7122"/>
                </a:cubicBezTo>
                <a:cubicBezTo>
                  <a:pt x="489" y="7171"/>
                  <a:pt x="25" y="7235"/>
                  <a:pt x="4" y="7264"/>
                </a:cubicBezTo>
                <a:cubicBezTo>
                  <a:pt x="-17" y="7293"/>
                  <a:pt x="48" y="7442"/>
                  <a:pt x="148" y="7594"/>
                </a:cubicBezTo>
                <a:cubicBezTo>
                  <a:pt x="249" y="7747"/>
                  <a:pt x="494" y="8174"/>
                  <a:pt x="692" y="8545"/>
                </a:cubicBezTo>
                <a:cubicBezTo>
                  <a:pt x="1001" y="9123"/>
                  <a:pt x="1060" y="9198"/>
                  <a:pt x="1114" y="9071"/>
                </a:cubicBezTo>
                <a:cubicBezTo>
                  <a:pt x="1331" y="8553"/>
                  <a:pt x="1244" y="8539"/>
                  <a:pt x="2608" y="9311"/>
                </a:cubicBezTo>
                <a:cubicBezTo>
                  <a:pt x="4115" y="10163"/>
                  <a:pt x="4382" y="10362"/>
                  <a:pt x="4441" y="10675"/>
                </a:cubicBezTo>
                <a:cubicBezTo>
                  <a:pt x="4465" y="10803"/>
                  <a:pt x="4540" y="11015"/>
                  <a:pt x="4607" y="11147"/>
                </a:cubicBezTo>
                <a:lnTo>
                  <a:pt x="4729" y="11388"/>
                </a:lnTo>
                <a:lnTo>
                  <a:pt x="4551" y="11666"/>
                </a:lnTo>
                <a:cubicBezTo>
                  <a:pt x="4356" y="11974"/>
                  <a:pt x="4330" y="12257"/>
                  <a:pt x="4462" y="12617"/>
                </a:cubicBezTo>
                <a:cubicBezTo>
                  <a:pt x="4636" y="13088"/>
                  <a:pt x="4659" y="13095"/>
                  <a:pt x="6087" y="13141"/>
                </a:cubicBezTo>
                <a:cubicBezTo>
                  <a:pt x="6940" y="13169"/>
                  <a:pt x="7439" y="13219"/>
                  <a:pt x="7483" y="13280"/>
                </a:cubicBezTo>
                <a:cubicBezTo>
                  <a:pt x="7528" y="13343"/>
                  <a:pt x="7569" y="14446"/>
                  <a:pt x="7605" y="16578"/>
                </a:cubicBezTo>
                <a:cubicBezTo>
                  <a:pt x="7635" y="18340"/>
                  <a:pt x="7679" y="20062"/>
                  <a:pt x="7702" y="20402"/>
                </a:cubicBezTo>
                <a:cubicBezTo>
                  <a:pt x="7738" y="20941"/>
                  <a:pt x="7730" y="21029"/>
                  <a:pt x="7639" y="21078"/>
                </a:cubicBezTo>
                <a:cubicBezTo>
                  <a:pt x="7582" y="21109"/>
                  <a:pt x="7506" y="21093"/>
                  <a:pt x="7470" y="21043"/>
                </a:cubicBezTo>
                <a:cubicBezTo>
                  <a:pt x="7381" y="20919"/>
                  <a:pt x="7112" y="21166"/>
                  <a:pt x="7157" y="21330"/>
                </a:cubicBezTo>
                <a:cubicBezTo>
                  <a:pt x="7182" y="21420"/>
                  <a:pt x="7219" y="21428"/>
                  <a:pt x="7307" y="21362"/>
                </a:cubicBezTo>
                <a:cubicBezTo>
                  <a:pt x="7396" y="21295"/>
                  <a:pt x="7431" y="21305"/>
                  <a:pt x="7459" y="21405"/>
                </a:cubicBezTo>
                <a:cubicBezTo>
                  <a:pt x="7486" y="21507"/>
                  <a:pt x="7522" y="21516"/>
                  <a:pt x="7615" y="21446"/>
                </a:cubicBezTo>
                <a:cubicBezTo>
                  <a:pt x="7752" y="21343"/>
                  <a:pt x="7936" y="21408"/>
                  <a:pt x="7879" y="21538"/>
                </a:cubicBezTo>
                <a:cubicBezTo>
                  <a:pt x="7873" y="21550"/>
                  <a:pt x="7875" y="21558"/>
                  <a:pt x="7881" y="21559"/>
                </a:cubicBezTo>
                <a:cubicBezTo>
                  <a:pt x="7899" y="21564"/>
                  <a:pt x="7963" y="21524"/>
                  <a:pt x="8049" y="21452"/>
                </a:cubicBezTo>
                <a:cubicBezTo>
                  <a:pt x="8231" y="21302"/>
                  <a:pt x="8267" y="21295"/>
                  <a:pt x="8331" y="21404"/>
                </a:cubicBezTo>
                <a:cubicBezTo>
                  <a:pt x="8389" y="21502"/>
                  <a:pt x="8437" y="21510"/>
                  <a:pt x="8551" y="21437"/>
                </a:cubicBezTo>
                <a:cubicBezTo>
                  <a:pt x="8654" y="21371"/>
                  <a:pt x="8720" y="21370"/>
                  <a:pt x="8775" y="21434"/>
                </a:cubicBezTo>
                <a:cubicBezTo>
                  <a:pt x="8832" y="21500"/>
                  <a:pt x="8887" y="21491"/>
                  <a:pt x="8972" y="21403"/>
                </a:cubicBezTo>
                <a:cubicBezTo>
                  <a:pt x="9037" y="21336"/>
                  <a:pt x="9139" y="21304"/>
                  <a:pt x="9197" y="21330"/>
                </a:cubicBezTo>
                <a:cubicBezTo>
                  <a:pt x="9258" y="21357"/>
                  <a:pt x="9352" y="21309"/>
                  <a:pt x="9414" y="21222"/>
                </a:cubicBezTo>
                <a:cubicBezTo>
                  <a:pt x="9537" y="21049"/>
                  <a:pt x="9543" y="21481"/>
                  <a:pt x="9343" y="15887"/>
                </a:cubicBezTo>
                <a:cubicBezTo>
                  <a:pt x="9283" y="14200"/>
                  <a:pt x="9270" y="13249"/>
                  <a:pt x="9309" y="13195"/>
                </a:cubicBezTo>
                <a:cubicBezTo>
                  <a:pt x="9341" y="13149"/>
                  <a:pt x="9784" y="13109"/>
                  <a:pt x="10298" y="13106"/>
                </a:cubicBezTo>
                <a:cubicBezTo>
                  <a:pt x="13284" y="13088"/>
                  <a:pt x="17336" y="12959"/>
                  <a:pt x="17558" y="12875"/>
                </a:cubicBezTo>
                <a:cubicBezTo>
                  <a:pt x="17938" y="12732"/>
                  <a:pt x="18118" y="12511"/>
                  <a:pt x="18203" y="12082"/>
                </a:cubicBezTo>
                <a:cubicBezTo>
                  <a:pt x="18298" y="11602"/>
                  <a:pt x="18242" y="11236"/>
                  <a:pt x="18016" y="10874"/>
                </a:cubicBezTo>
                <a:cubicBezTo>
                  <a:pt x="17882" y="10659"/>
                  <a:pt x="17858" y="10572"/>
                  <a:pt x="17916" y="10509"/>
                </a:cubicBezTo>
                <a:cubicBezTo>
                  <a:pt x="18012" y="10406"/>
                  <a:pt x="18779" y="9981"/>
                  <a:pt x="19576" y="9590"/>
                </a:cubicBezTo>
                <a:cubicBezTo>
                  <a:pt x="20112" y="9327"/>
                  <a:pt x="20193" y="9307"/>
                  <a:pt x="20247" y="9424"/>
                </a:cubicBezTo>
                <a:cubicBezTo>
                  <a:pt x="20426" y="9817"/>
                  <a:pt x="20416" y="9824"/>
                  <a:pt x="20856" y="9024"/>
                </a:cubicBezTo>
                <a:cubicBezTo>
                  <a:pt x="21090" y="8597"/>
                  <a:pt x="21282" y="8222"/>
                  <a:pt x="21282" y="8189"/>
                </a:cubicBezTo>
                <a:cubicBezTo>
                  <a:pt x="21282" y="8156"/>
                  <a:pt x="21077" y="8098"/>
                  <a:pt x="20825" y="8061"/>
                </a:cubicBezTo>
                <a:cubicBezTo>
                  <a:pt x="20210" y="7971"/>
                  <a:pt x="20193" y="7962"/>
                  <a:pt x="20283" y="7723"/>
                </a:cubicBezTo>
                <a:cubicBezTo>
                  <a:pt x="20323" y="7616"/>
                  <a:pt x="20510" y="7295"/>
                  <a:pt x="20697" y="7010"/>
                </a:cubicBezTo>
                <a:cubicBezTo>
                  <a:pt x="21131" y="6350"/>
                  <a:pt x="21583" y="5524"/>
                  <a:pt x="21541" y="5465"/>
                </a:cubicBezTo>
                <a:cubicBezTo>
                  <a:pt x="21523" y="5441"/>
                  <a:pt x="20980" y="5500"/>
                  <a:pt x="20333" y="5597"/>
                </a:cubicBezTo>
                <a:cubicBezTo>
                  <a:pt x="19686" y="5694"/>
                  <a:pt x="19134" y="5742"/>
                  <a:pt x="19106" y="5703"/>
                </a:cubicBezTo>
                <a:cubicBezTo>
                  <a:pt x="19047" y="5619"/>
                  <a:pt x="19156" y="5157"/>
                  <a:pt x="19459" y="4213"/>
                </a:cubicBezTo>
                <a:cubicBezTo>
                  <a:pt x="19580" y="3838"/>
                  <a:pt x="19667" y="3514"/>
                  <a:pt x="19653" y="3495"/>
                </a:cubicBezTo>
                <a:cubicBezTo>
                  <a:pt x="19611" y="3436"/>
                  <a:pt x="17781" y="4267"/>
                  <a:pt x="17780" y="4345"/>
                </a:cubicBezTo>
                <a:cubicBezTo>
                  <a:pt x="17779" y="4385"/>
                  <a:pt x="17833" y="4514"/>
                  <a:pt x="17900" y="4635"/>
                </a:cubicBezTo>
                <a:cubicBezTo>
                  <a:pt x="17989" y="4793"/>
                  <a:pt x="18005" y="4883"/>
                  <a:pt x="17959" y="4962"/>
                </a:cubicBezTo>
                <a:cubicBezTo>
                  <a:pt x="17893" y="5073"/>
                  <a:pt x="17460" y="5388"/>
                  <a:pt x="17423" y="5352"/>
                </a:cubicBezTo>
                <a:cubicBezTo>
                  <a:pt x="17411" y="5341"/>
                  <a:pt x="17370" y="5393"/>
                  <a:pt x="17331" y="5468"/>
                </a:cubicBezTo>
                <a:cubicBezTo>
                  <a:pt x="17235" y="5652"/>
                  <a:pt x="16832" y="5739"/>
                  <a:pt x="16713" y="5601"/>
                </a:cubicBezTo>
                <a:cubicBezTo>
                  <a:pt x="16583" y="5449"/>
                  <a:pt x="16596" y="5384"/>
                  <a:pt x="16827" y="5022"/>
                </a:cubicBezTo>
                <a:cubicBezTo>
                  <a:pt x="17074" y="4634"/>
                  <a:pt x="17088" y="4576"/>
                  <a:pt x="17169" y="3544"/>
                </a:cubicBezTo>
                <a:cubicBezTo>
                  <a:pt x="17204" y="3096"/>
                  <a:pt x="17247" y="2607"/>
                  <a:pt x="17264" y="2458"/>
                </a:cubicBezTo>
                <a:lnTo>
                  <a:pt x="17295" y="2186"/>
                </a:lnTo>
                <a:lnTo>
                  <a:pt x="16846" y="2544"/>
                </a:lnTo>
                <a:cubicBezTo>
                  <a:pt x="16599" y="2740"/>
                  <a:pt x="16201" y="3036"/>
                  <a:pt x="15961" y="3201"/>
                </a:cubicBezTo>
                <a:cubicBezTo>
                  <a:pt x="15721" y="3366"/>
                  <a:pt x="15525" y="3525"/>
                  <a:pt x="15525" y="3555"/>
                </a:cubicBezTo>
                <a:cubicBezTo>
                  <a:pt x="15524" y="3584"/>
                  <a:pt x="15607" y="3657"/>
                  <a:pt x="15708" y="3716"/>
                </a:cubicBezTo>
                <a:cubicBezTo>
                  <a:pt x="15809" y="3775"/>
                  <a:pt x="15906" y="3854"/>
                  <a:pt x="15922" y="3891"/>
                </a:cubicBezTo>
                <a:cubicBezTo>
                  <a:pt x="15939" y="3929"/>
                  <a:pt x="15705" y="4491"/>
                  <a:pt x="15402" y="5141"/>
                </a:cubicBezTo>
                <a:cubicBezTo>
                  <a:pt x="14942" y="6127"/>
                  <a:pt x="14808" y="6351"/>
                  <a:pt x="14594" y="6502"/>
                </a:cubicBezTo>
                <a:cubicBezTo>
                  <a:pt x="14450" y="6604"/>
                  <a:pt x="14235" y="6871"/>
                  <a:pt x="14109" y="7106"/>
                </a:cubicBezTo>
                <a:cubicBezTo>
                  <a:pt x="13856" y="7574"/>
                  <a:pt x="13791" y="7632"/>
                  <a:pt x="13673" y="7494"/>
                </a:cubicBezTo>
                <a:cubicBezTo>
                  <a:pt x="13578" y="7383"/>
                  <a:pt x="13601" y="7173"/>
                  <a:pt x="13902" y="5429"/>
                </a:cubicBezTo>
                <a:lnTo>
                  <a:pt x="14101" y="4272"/>
                </a:lnTo>
                <a:lnTo>
                  <a:pt x="14316" y="4289"/>
                </a:lnTo>
                <a:lnTo>
                  <a:pt x="14531" y="4307"/>
                </a:lnTo>
                <a:lnTo>
                  <a:pt x="14481" y="3904"/>
                </a:lnTo>
                <a:cubicBezTo>
                  <a:pt x="14455" y="3683"/>
                  <a:pt x="14382" y="3142"/>
                  <a:pt x="14321" y="2703"/>
                </a:cubicBezTo>
                <a:lnTo>
                  <a:pt x="14210" y="1905"/>
                </a:lnTo>
                <a:lnTo>
                  <a:pt x="13640" y="2831"/>
                </a:lnTo>
                <a:cubicBezTo>
                  <a:pt x="13327" y="3340"/>
                  <a:pt x="13030" y="3758"/>
                  <a:pt x="12979" y="3758"/>
                </a:cubicBezTo>
                <a:cubicBezTo>
                  <a:pt x="12929" y="3758"/>
                  <a:pt x="12831" y="3653"/>
                  <a:pt x="12763" y="3525"/>
                </a:cubicBezTo>
                <a:cubicBezTo>
                  <a:pt x="12647" y="3306"/>
                  <a:pt x="12645" y="3280"/>
                  <a:pt x="12741" y="3132"/>
                </a:cubicBezTo>
                <a:cubicBezTo>
                  <a:pt x="12836" y="2983"/>
                  <a:pt x="12832" y="2933"/>
                  <a:pt x="12663" y="2282"/>
                </a:cubicBezTo>
                <a:cubicBezTo>
                  <a:pt x="12501" y="1659"/>
                  <a:pt x="11987" y="184"/>
                  <a:pt x="11869" y="3"/>
                </a:cubicBezTo>
                <a:close/>
                <a:moveTo>
                  <a:pt x="16134" y="5862"/>
                </a:moveTo>
                <a:cubicBezTo>
                  <a:pt x="16231" y="5862"/>
                  <a:pt x="16329" y="5903"/>
                  <a:pt x="16378" y="5986"/>
                </a:cubicBezTo>
                <a:cubicBezTo>
                  <a:pt x="16438" y="6088"/>
                  <a:pt x="16438" y="6140"/>
                  <a:pt x="16378" y="6243"/>
                </a:cubicBezTo>
                <a:cubicBezTo>
                  <a:pt x="16286" y="6398"/>
                  <a:pt x="16279" y="6399"/>
                  <a:pt x="16020" y="6240"/>
                </a:cubicBezTo>
                <a:cubicBezTo>
                  <a:pt x="15847" y="6135"/>
                  <a:pt x="15826" y="6094"/>
                  <a:pt x="15890" y="5986"/>
                </a:cubicBezTo>
                <a:cubicBezTo>
                  <a:pt x="15939" y="5903"/>
                  <a:pt x="16036" y="5862"/>
                  <a:pt x="16134" y="5862"/>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12" name="Project Goals"/>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Goals</a:t>
            </a:r>
          </a:p>
        </p:txBody>
      </p:sp>
      <p:sp>
        <p:nvSpPr>
          <p:cNvPr id="213" name="CUSINE_TYPE_______.TOTAL_MEALKITS_SOLD…"/>
          <p:cNvSpPr txBox="1"/>
          <p:nvPr/>
        </p:nvSpPr>
        <p:spPr>
          <a:xfrm>
            <a:off x="13404983" y="7827450"/>
            <a:ext cx="16531678" cy="5190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85000" lnSpcReduction="20000"/>
          </a:bodyPr>
          <a:lstStyle/>
          <a:p>
            <a:pPr algn="l" defTabSz="291464">
              <a:spcBef>
                <a:spcPts val="2100"/>
              </a:spcBef>
              <a:defRPr sz="2295" b="1" spc="45">
                <a:latin typeface="American Typewriter"/>
                <a:ea typeface="American Typewriter"/>
                <a:cs typeface="American Typewriter"/>
                <a:sym typeface="American Typewriter"/>
              </a:defRPr>
            </a:pPr>
            <a:r>
              <a:rPr>
                <a:solidFill>
                  <a:srgbClr val="000000"/>
                </a:solidFill>
              </a:rPr>
              <a:t> CUSINE_TYPE_______.TOTAL_MEALKITS_SOLD                                                                                      </a:t>
            </a:r>
            <a:r>
              <a:t>                                                                         </a:t>
            </a:r>
          </a:p>
          <a:p>
            <a:pPr marL="437911" indent="-375046" algn="l" defTabSz="291464">
              <a:spcBef>
                <a:spcPts val="2100"/>
              </a:spcBef>
              <a:buClr>
                <a:srgbClr val="000000">
                  <a:alpha val="84706"/>
                </a:srgbClr>
              </a:buClr>
              <a:buSzPct val="75000"/>
              <a:buFont typeface="Calibri"/>
              <a:buChar char="•"/>
              <a:defRPr sz="2295" b="1" spc="45">
                <a:latin typeface="American Typewriter"/>
                <a:ea typeface="American Typewriter"/>
                <a:cs typeface="American Typewriter"/>
                <a:sym typeface="American Typewriter"/>
              </a:defRPr>
            </a:pPr>
            <a:r>
              <a:t>Indian                              </a:t>
            </a:r>
            <a:r>
              <a:rPr lang="en-US"/>
              <a:t> 9</a:t>
            </a:r>
            <a:r>
              <a:t>                                                                                                                                                                 </a:t>
            </a:r>
            <a:endParaRPr>
              <a:solidFill>
                <a:srgbClr val="000000"/>
              </a:solidFill>
            </a:endParaRPr>
          </a:p>
          <a:p>
            <a:pPr marL="437911" indent="-375046" algn="l" defTabSz="291464">
              <a:spcBef>
                <a:spcPts val="2100"/>
              </a:spcBef>
              <a:buClr>
                <a:srgbClr val="000000">
                  <a:alpha val="84706"/>
                </a:srgbClr>
              </a:buClr>
              <a:buSzPct val="75000"/>
              <a:buFont typeface="Calibri"/>
              <a:buChar char="•"/>
              <a:defRPr sz="2295" b="1" spc="45">
                <a:latin typeface="American Typewriter"/>
                <a:ea typeface="American Typewriter"/>
                <a:cs typeface="American Typewriter"/>
                <a:sym typeface="American Typewriter"/>
              </a:defRPr>
            </a:pPr>
            <a:r>
              <a:t>Italian                              7                                                                                                                                                                 </a:t>
            </a:r>
            <a:endParaRPr>
              <a:solidFill>
                <a:srgbClr val="000000"/>
              </a:solidFill>
            </a:endParaRPr>
          </a:p>
          <a:p>
            <a:pPr marL="437911" indent="-375046" algn="l" defTabSz="291464">
              <a:spcBef>
                <a:spcPts val="2100"/>
              </a:spcBef>
              <a:buClr>
                <a:srgbClr val="000000">
                  <a:alpha val="84706"/>
                </a:srgbClr>
              </a:buClr>
              <a:buSzPct val="75000"/>
              <a:buFont typeface="Calibri"/>
              <a:buChar char="•"/>
              <a:defRPr sz="2295" b="1" spc="45">
                <a:latin typeface="American Typewriter"/>
                <a:ea typeface="American Typewriter"/>
                <a:cs typeface="American Typewriter"/>
                <a:sym typeface="American Typewriter"/>
              </a:defRPr>
            </a:pPr>
            <a:r>
              <a:t>Greek                          </a:t>
            </a:r>
            <a:r>
              <a:rPr lang="en-US"/>
              <a:t>      6</a:t>
            </a:r>
            <a:r>
              <a:t>                                                                                                                                                                 </a:t>
            </a:r>
            <a:endParaRPr>
              <a:solidFill>
                <a:srgbClr val="000000"/>
              </a:solidFill>
            </a:endParaRPr>
          </a:p>
          <a:p>
            <a:pPr marL="437911" indent="-375046" algn="l" defTabSz="291464">
              <a:spcBef>
                <a:spcPts val="2100"/>
              </a:spcBef>
              <a:buClr>
                <a:srgbClr val="000000">
                  <a:alpha val="84706"/>
                </a:srgbClr>
              </a:buClr>
              <a:buSzPct val="75000"/>
              <a:buFont typeface="Calibri"/>
              <a:buChar char="•"/>
              <a:defRPr sz="2295" b="1" spc="45">
                <a:latin typeface="American Typewriter"/>
                <a:ea typeface="American Typewriter"/>
                <a:cs typeface="American Typewriter"/>
                <a:sym typeface="American Typewriter"/>
              </a:defRPr>
            </a:pPr>
            <a:r>
              <a:t>Mediterranean                  </a:t>
            </a:r>
            <a:r>
              <a:rPr lang="en-US"/>
              <a:t>      </a:t>
            </a:r>
            <a:r>
              <a:t>5                                                                                                                                                                 </a:t>
            </a:r>
            <a:endParaRPr>
              <a:solidFill>
                <a:srgbClr val="000000"/>
              </a:solidFill>
            </a:endParaRPr>
          </a:p>
          <a:p>
            <a:pPr marL="437911" indent="-375046" algn="l" defTabSz="291464">
              <a:spcBef>
                <a:spcPts val="2100"/>
              </a:spcBef>
              <a:buClr>
                <a:srgbClr val="000000">
                  <a:alpha val="84706"/>
                </a:srgbClr>
              </a:buClr>
              <a:buSzPct val="75000"/>
              <a:buFont typeface="Calibri"/>
              <a:buChar char="•"/>
              <a:defRPr sz="2295" b="1" spc="45">
                <a:latin typeface="American Typewriter"/>
                <a:ea typeface="American Typewriter"/>
                <a:cs typeface="American Typewriter"/>
                <a:sym typeface="American Typewriter"/>
              </a:defRPr>
            </a:pPr>
            <a:r>
              <a:t>Chinese                              5                                                                                                                                                                 </a:t>
            </a:r>
            <a:endParaRPr>
              <a:solidFill>
                <a:srgbClr val="000000"/>
              </a:solidFill>
            </a:endParaRPr>
          </a:p>
          <a:p>
            <a:pPr marL="437911" indent="-375046" algn="l" defTabSz="291464">
              <a:spcBef>
                <a:spcPts val="2100"/>
              </a:spcBef>
              <a:buClr>
                <a:srgbClr val="000000">
                  <a:alpha val="84706"/>
                </a:srgbClr>
              </a:buClr>
              <a:buSzPct val="75000"/>
              <a:buFont typeface="Calibri"/>
              <a:buChar char="•"/>
              <a:defRPr sz="2295" b="1" spc="45">
                <a:latin typeface="American Typewriter"/>
                <a:ea typeface="American Typewriter"/>
                <a:cs typeface="American Typewriter"/>
                <a:sym typeface="American Typewriter"/>
              </a:defRPr>
            </a:pPr>
            <a:r>
              <a:t>American                            </a:t>
            </a:r>
            <a:r>
              <a:rPr lang="en-US"/>
              <a:t> </a:t>
            </a:r>
            <a:r>
              <a:t>3 </a:t>
            </a:r>
          </a:p>
        </p:txBody>
      </p:sp>
      <p:sp>
        <p:nvSpPr>
          <p:cNvPr id="214" name="SELECT m.cusine_type, count(m.mealkit_id) as Total_Mealkits_Sold…"/>
          <p:cNvSpPr txBox="1"/>
          <p:nvPr/>
        </p:nvSpPr>
        <p:spPr>
          <a:xfrm>
            <a:off x="1786094" y="3837719"/>
            <a:ext cx="19912930" cy="5297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defRPr sz="3900" cap="all" spc="78">
                <a:solidFill>
                  <a:srgbClr val="000000"/>
                </a:solidFill>
                <a:latin typeface="American Typewriter"/>
                <a:ea typeface="American Typewriter"/>
                <a:cs typeface="American Typewriter"/>
                <a:sym typeface="American Typewriter"/>
              </a:defRPr>
            </a:pPr>
            <a:endParaRPr/>
          </a:p>
          <a:p>
            <a:pPr algn="l">
              <a:defRPr sz="3900" cap="all" spc="78">
                <a:solidFill>
                  <a:srgbClr val="000000"/>
                </a:solidFill>
                <a:latin typeface="American Typewriter"/>
                <a:ea typeface="American Typewriter"/>
                <a:cs typeface="American Typewriter"/>
                <a:sym typeface="American Typewriter"/>
              </a:defRPr>
            </a:pPr>
            <a:r>
              <a:t>SELECT m.cusine_type, count(m.mealkit_id) as Total_Mealkits_Sold</a:t>
            </a:r>
          </a:p>
          <a:p>
            <a:pPr algn="l">
              <a:defRPr sz="3900" cap="all" spc="78">
                <a:solidFill>
                  <a:srgbClr val="000000"/>
                </a:solidFill>
                <a:latin typeface="American Typewriter"/>
                <a:ea typeface="American Typewriter"/>
                <a:cs typeface="American Typewriter"/>
                <a:sym typeface="American Typewriter"/>
              </a:defRPr>
            </a:pPr>
            <a:r>
              <a:t>FROM Spring23_S003_12_Mealkit m,  Spring23_S003_12_Subscription_mealkit o2</a:t>
            </a:r>
          </a:p>
          <a:p>
            <a:pPr algn="l">
              <a:defRPr sz="3900" cap="all" spc="78">
                <a:solidFill>
                  <a:srgbClr val="000000"/>
                </a:solidFill>
                <a:latin typeface="American Typewriter"/>
                <a:ea typeface="American Typewriter"/>
                <a:cs typeface="American Typewriter"/>
                <a:sym typeface="American Typewriter"/>
              </a:defRPr>
            </a:pPr>
            <a:r>
              <a:t>WHERE m.mealkit_id = o2.mealkit_id</a:t>
            </a:r>
          </a:p>
          <a:p>
            <a:pPr algn="l">
              <a:defRPr sz="3900" cap="all" spc="78">
                <a:solidFill>
                  <a:srgbClr val="000000"/>
                </a:solidFill>
                <a:latin typeface="American Typewriter"/>
                <a:ea typeface="American Typewriter"/>
                <a:cs typeface="American Typewriter"/>
                <a:sym typeface="American Typewriter"/>
              </a:defRPr>
            </a:pPr>
            <a:r>
              <a:t>GROUP BY m.cusine_type</a:t>
            </a:r>
          </a:p>
          <a:p>
            <a:pPr algn="l">
              <a:defRPr sz="3900" cap="all" spc="78">
                <a:solidFill>
                  <a:srgbClr val="000000"/>
                </a:solidFill>
                <a:latin typeface="American Typewriter"/>
                <a:ea typeface="American Typewriter"/>
                <a:cs typeface="American Typewriter"/>
                <a:sym typeface="American Typewriter"/>
              </a:defRPr>
            </a:pPr>
            <a:r>
              <a:t>ORDER BY count(m.mealkit_id) DESC;</a:t>
            </a:r>
          </a:p>
        </p:txBody>
      </p:sp>
      <p:sp>
        <p:nvSpPr>
          <p:cNvPr id="215" name="1. Find the most popular cuisine-types and arrange them from most sold to least sold."/>
          <p:cNvSpPr txBox="1"/>
          <p:nvPr/>
        </p:nvSpPr>
        <p:spPr>
          <a:xfrm>
            <a:off x="1786094" y="2479979"/>
            <a:ext cx="21749842" cy="214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defRPr sz="4000" cap="all" spc="79">
                <a:solidFill>
                  <a:srgbClr val="000000"/>
                </a:solidFill>
                <a:latin typeface="American Typewriter"/>
                <a:ea typeface="American Typewriter"/>
                <a:cs typeface="American Typewriter"/>
                <a:sym typeface="American Typewriter"/>
              </a:defRPr>
            </a:lvl1pPr>
          </a:lstStyle>
          <a:p>
            <a:r>
              <a:t>1. Find the most popular cuisine-types and arrange them from most sold to least sold.</a:t>
            </a:r>
          </a:p>
        </p:txBody>
      </p:sp>
      <p:pic>
        <p:nvPicPr>
          <p:cNvPr id="216" name="67204204.jpg" descr="67204204.jpg"/>
          <p:cNvPicPr>
            <a:picLocks noChangeAspect="1"/>
          </p:cNvPicPr>
          <p:nvPr/>
        </p:nvPicPr>
        <p:blipFill>
          <a:blip r:embed="rId2"/>
          <a:srcRect l="16646" t="27624" r="11839" b="17838"/>
          <a:stretch>
            <a:fillRect/>
          </a:stretch>
        </p:blipFill>
        <p:spPr>
          <a:xfrm>
            <a:off x="2803750" y="8987707"/>
            <a:ext cx="7846915" cy="4490540"/>
          </a:xfrm>
          <a:custGeom>
            <a:avLst/>
            <a:gdLst/>
            <a:ahLst/>
            <a:cxnLst>
              <a:cxn ang="0">
                <a:pos x="wd2" y="hd2"/>
              </a:cxn>
              <a:cxn ang="5400000">
                <a:pos x="wd2" y="hd2"/>
              </a:cxn>
              <a:cxn ang="10800000">
                <a:pos x="wd2" y="hd2"/>
              </a:cxn>
              <a:cxn ang="16200000">
                <a:pos x="wd2" y="hd2"/>
              </a:cxn>
            </a:cxnLst>
            <a:rect l="0" t="0" r="r" b="b"/>
            <a:pathLst>
              <a:path w="21458" h="21589" extrusionOk="0">
                <a:moveTo>
                  <a:pt x="13950" y="0"/>
                </a:moveTo>
                <a:cubicBezTo>
                  <a:pt x="13616" y="0"/>
                  <a:pt x="13513" y="1259"/>
                  <a:pt x="13801" y="1816"/>
                </a:cubicBezTo>
                <a:cubicBezTo>
                  <a:pt x="13957" y="2119"/>
                  <a:pt x="14015" y="2605"/>
                  <a:pt x="14014" y="3476"/>
                </a:cubicBezTo>
                <a:cubicBezTo>
                  <a:pt x="14080" y="3260"/>
                  <a:pt x="14206" y="3004"/>
                  <a:pt x="14383" y="2763"/>
                </a:cubicBezTo>
                <a:cubicBezTo>
                  <a:pt x="14467" y="2647"/>
                  <a:pt x="14542" y="2552"/>
                  <a:pt x="14625" y="2440"/>
                </a:cubicBezTo>
                <a:cubicBezTo>
                  <a:pt x="14561" y="2431"/>
                  <a:pt x="14497" y="2404"/>
                  <a:pt x="14429" y="2358"/>
                </a:cubicBezTo>
                <a:cubicBezTo>
                  <a:pt x="14099" y="2139"/>
                  <a:pt x="14055" y="1965"/>
                  <a:pt x="14103" y="1053"/>
                </a:cubicBezTo>
                <a:cubicBezTo>
                  <a:pt x="14142" y="302"/>
                  <a:pt x="14099" y="0"/>
                  <a:pt x="13950" y="0"/>
                </a:cubicBezTo>
                <a:close/>
                <a:moveTo>
                  <a:pt x="12097" y="4946"/>
                </a:moveTo>
                <a:cubicBezTo>
                  <a:pt x="12060" y="4956"/>
                  <a:pt x="12099" y="5090"/>
                  <a:pt x="12181" y="5360"/>
                </a:cubicBezTo>
                <a:cubicBezTo>
                  <a:pt x="12189" y="5385"/>
                  <a:pt x="12192" y="5407"/>
                  <a:pt x="12198" y="5432"/>
                </a:cubicBezTo>
                <a:cubicBezTo>
                  <a:pt x="12231" y="5498"/>
                  <a:pt x="12269" y="5579"/>
                  <a:pt x="12291" y="5619"/>
                </a:cubicBezTo>
                <a:lnTo>
                  <a:pt x="12380" y="5787"/>
                </a:lnTo>
                <a:lnTo>
                  <a:pt x="12270" y="5909"/>
                </a:lnTo>
                <a:cubicBezTo>
                  <a:pt x="12266" y="5914"/>
                  <a:pt x="12259" y="5918"/>
                  <a:pt x="12255" y="5922"/>
                </a:cubicBezTo>
                <a:cubicBezTo>
                  <a:pt x="12229" y="6341"/>
                  <a:pt x="11986" y="6634"/>
                  <a:pt x="11543" y="6749"/>
                </a:cubicBezTo>
                <a:cubicBezTo>
                  <a:pt x="11275" y="6817"/>
                  <a:pt x="11139" y="6848"/>
                  <a:pt x="11001" y="6564"/>
                </a:cubicBezTo>
                <a:cubicBezTo>
                  <a:pt x="10986" y="6567"/>
                  <a:pt x="10972" y="6572"/>
                  <a:pt x="10957" y="6575"/>
                </a:cubicBezTo>
                <a:cubicBezTo>
                  <a:pt x="10624" y="6638"/>
                  <a:pt x="10533" y="6711"/>
                  <a:pt x="10308" y="7098"/>
                </a:cubicBezTo>
                <a:cubicBezTo>
                  <a:pt x="10146" y="7375"/>
                  <a:pt x="10134" y="7473"/>
                  <a:pt x="10250" y="7571"/>
                </a:cubicBezTo>
                <a:cubicBezTo>
                  <a:pt x="10319" y="7629"/>
                  <a:pt x="10321" y="7637"/>
                  <a:pt x="10282" y="7731"/>
                </a:cubicBezTo>
                <a:cubicBezTo>
                  <a:pt x="10259" y="7786"/>
                  <a:pt x="10218" y="7891"/>
                  <a:pt x="10189" y="7966"/>
                </a:cubicBezTo>
                <a:cubicBezTo>
                  <a:pt x="10161" y="8041"/>
                  <a:pt x="10126" y="8106"/>
                  <a:pt x="10111" y="8109"/>
                </a:cubicBezTo>
                <a:cubicBezTo>
                  <a:pt x="10097" y="8112"/>
                  <a:pt x="10068" y="8117"/>
                  <a:pt x="10046" y="8120"/>
                </a:cubicBezTo>
                <a:cubicBezTo>
                  <a:pt x="10025" y="8124"/>
                  <a:pt x="9976" y="8191"/>
                  <a:pt x="9937" y="8269"/>
                </a:cubicBezTo>
                <a:cubicBezTo>
                  <a:pt x="9897" y="8348"/>
                  <a:pt x="9815" y="8472"/>
                  <a:pt x="9754" y="8546"/>
                </a:cubicBezTo>
                <a:cubicBezTo>
                  <a:pt x="9693" y="8620"/>
                  <a:pt x="9644" y="8697"/>
                  <a:pt x="9644" y="8721"/>
                </a:cubicBezTo>
                <a:cubicBezTo>
                  <a:pt x="9644" y="8770"/>
                  <a:pt x="9278" y="9406"/>
                  <a:pt x="9251" y="9406"/>
                </a:cubicBezTo>
                <a:cubicBezTo>
                  <a:pt x="9241" y="9406"/>
                  <a:pt x="9228" y="9448"/>
                  <a:pt x="9220" y="9498"/>
                </a:cubicBezTo>
                <a:cubicBezTo>
                  <a:pt x="9213" y="9548"/>
                  <a:pt x="9186" y="9588"/>
                  <a:pt x="9162" y="9588"/>
                </a:cubicBezTo>
                <a:cubicBezTo>
                  <a:pt x="9137" y="9588"/>
                  <a:pt x="9083" y="9639"/>
                  <a:pt x="9040" y="9702"/>
                </a:cubicBezTo>
                <a:cubicBezTo>
                  <a:pt x="8998" y="9765"/>
                  <a:pt x="8941" y="9817"/>
                  <a:pt x="8914" y="9817"/>
                </a:cubicBezTo>
                <a:cubicBezTo>
                  <a:pt x="8887" y="9817"/>
                  <a:pt x="8853" y="9858"/>
                  <a:pt x="8837" y="9908"/>
                </a:cubicBezTo>
                <a:cubicBezTo>
                  <a:pt x="8822" y="9959"/>
                  <a:pt x="8793" y="10000"/>
                  <a:pt x="8772" y="10000"/>
                </a:cubicBezTo>
                <a:cubicBezTo>
                  <a:pt x="8752" y="10000"/>
                  <a:pt x="8723" y="10041"/>
                  <a:pt x="8708" y="10090"/>
                </a:cubicBezTo>
                <a:cubicBezTo>
                  <a:pt x="8693" y="10138"/>
                  <a:pt x="8647" y="10215"/>
                  <a:pt x="8604" y="10259"/>
                </a:cubicBezTo>
                <a:cubicBezTo>
                  <a:pt x="8561" y="10304"/>
                  <a:pt x="8526" y="10368"/>
                  <a:pt x="8526" y="10402"/>
                </a:cubicBezTo>
                <a:cubicBezTo>
                  <a:pt x="8526" y="10437"/>
                  <a:pt x="8502" y="10475"/>
                  <a:pt x="8474" y="10488"/>
                </a:cubicBezTo>
                <a:cubicBezTo>
                  <a:pt x="8445" y="10501"/>
                  <a:pt x="8422" y="10543"/>
                  <a:pt x="8422" y="10578"/>
                </a:cubicBezTo>
                <a:cubicBezTo>
                  <a:pt x="8422" y="10613"/>
                  <a:pt x="8390" y="10665"/>
                  <a:pt x="8351" y="10691"/>
                </a:cubicBezTo>
                <a:cubicBezTo>
                  <a:pt x="8272" y="10743"/>
                  <a:pt x="8083" y="11043"/>
                  <a:pt x="8083" y="11118"/>
                </a:cubicBezTo>
                <a:cubicBezTo>
                  <a:pt x="8082" y="11187"/>
                  <a:pt x="7788" y="11599"/>
                  <a:pt x="7590" y="11807"/>
                </a:cubicBezTo>
                <a:cubicBezTo>
                  <a:pt x="7497" y="11904"/>
                  <a:pt x="7403" y="12008"/>
                  <a:pt x="7382" y="12038"/>
                </a:cubicBezTo>
                <a:cubicBezTo>
                  <a:pt x="7329" y="12111"/>
                  <a:pt x="7224" y="12140"/>
                  <a:pt x="6729" y="12217"/>
                </a:cubicBezTo>
                <a:cubicBezTo>
                  <a:pt x="6494" y="12254"/>
                  <a:pt x="6066" y="12328"/>
                  <a:pt x="5776" y="12383"/>
                </a:cubicBezTo>
                <a:cubicBezTo>
                  <a:pt x="5340" y="12465"/>
                  <a:pt x="5237" y="12473"/>
                  <a:pt x="5186" y="12425"/>
                </a:cubicBezTo>
                <a:cubicBezTo>
                  <a:pt x="5122" y="12364"/>
                  <a:pt x="5031" y="12377"/>
                  <a:pt x="4418" y="12537"/>
                </a:cubicBezTo>
                <a:cubicBezTo>
                  <a:pt x="4282" y="12573"/>
                  <a:pt x="4024" y="12613"/>
                  <a:pt x="3845" y="12625"/>
                </a:cubicBezTo>
                <a:cubicBezTo>
                  <a:pt x="3622" y="12641"/>
                  <a:pt x="3474" y="12676"/>
                  <a:pt x="3375" y="12736"/>
                </a:cubicBezTo>
                <a:cubicBezTo>
                  <a:pt x="3296" y="12784"/>
                  <a:pt x="3173" y="12837"/>
                  <a:pt x="3102" y="12854"/>
                </a:cubicBezTo>
                <a:cubicBezTo>
                  <a:pt x="2953" y="12890"/>
                  <a:pt x="2903" y="12932"/>
                  <a:pt x="2914" y="13013"/>
                </a:cubicBezTo>
                <a:cubicBezTo>
                  <a:pt x="2929" y="13118"/>
                  <a:pt x="2297" y="13458"/>
                  <a:pt x="1844" y="13589"/>
                </a:cubicBezTo>
                <a:cubicBezTo>
                  <a:pt x="1629" y="13651"/>
                  <a:pt x="1107" y="13981"/>
                  <a:pt x="791" y="14253"/>
                </a:cubicBezTo>
                <a:cubicBezTo>
                  <a:pt x="233" y="14733"/>
                  <a:pt x="26" y="15073"/>
                  <a:pt x="3" y="15550"/>
                </a:cubicBezTo>
                <a:cubicBezTo>
                  <a:pt x="-6" y="15742"/>
                  <a:pt x="4" y="15845"/>
                  <a:pt x="46" y="15999"/>
                </a:cubicBezTo>
                <a:cubicBezTo>
                  <a:pt x="77" y="16109"/>
                  <a:pt x="101" y="16221"/>
                  <a:pt x="101" y="16247"/>
                </a:cubicBezTo>
                <a:cubicBezTo>
                  <a:pt x="101" y="16272"/>
                  <a:pt x="157" y="16380"/>
                  <a:pt x="224" y="16487"/>
                </a:cubicBezTo>
                <a:cubicBezTo>
                  <a:pt x="316" y="16631"/>
                  <a:pt x="381" y="16692"/>
                  <a:pt x="478" y="16724"/>
                </a:cubicBezTo>
                <a:cubicBezTo>
                  <a:pt x="550" y="16747"/>
                  <a:pt x="668" y="16818"/>
                  <a:pt x="741" y="16880"/>
                </a:cubicBezTo>
                <a:cubicBezTo>
                  <a:pt x="814" y="16943"/>
                  <a:pt x="886" y="16995"/>
                  <a:pt x="902" y="16995"/>
                </a:cubicBezTo>
                <a:cubicBezTo>
                  <a:pt x="917" y="16995"/>
                  <a:pt x="968" y="17052"/>
                  <a:pt x="1012" y="17124"/>
                </a:cubicBezTo>
                <a:cubicBezTo>
                  <a:pt x="1075" y="17224"/>
                  <a:pt x="1129" y="17263"/>
                  <a:pt x="1241" y="17285"/>
                </a:cubicBezTo>
                <a:cubicBezTo>
                  <a:pt x="1323" y="17300"/>
                  <a:pt x="1449" y="17354"/>
                  <a:pt x="1525" y="17405"/>
                </a:cubicBezTo>
                <a:cubicBezTo>
                  <a:pt x="1600" y="17456"/>
                  <a:pt x="1759" y="17525"/>
                  <a:pt x="1876" y="17559"/>
                </a:cubicBezTo>
                <a:cubicBezTo>
                  <a:pt x="2308" y="17687"/>
                  <a:pt x="2712" y="18038"/>
                  <a:pt x="2919" y="18464"/>
                </a:cubicBezTo>
                <a:cubicBezTo>
                  <a:pt x="2974" y="18576"/>
                  <a:pt x="3013" y="18705"/>
                  <a:pt x="3014" y="18773"/>
                </a:cubicBezTo>
                <a:cubicBezTo>
                  <a:pt x="3014" y="18883"/>
                  <a:pt x="3062" y="18965"/>
                  <a:pt x="3245" y="19166"/>
                </a:cubicBezTo>
                <a:cubicBezTo>
                  <a:pt x="3268" y="19191"/>
                  <a:pt x="3372" y="19308"/>
                  <a:pt x="3476" y="19427"/>
                </a:cubicBezTo>
                <a:cubicBezTo>
                  <a:pt x="3580" y="19547"/>
                  <a:pt x="3682" y="19645"/>
                  <a:pt x="3702" y="19645"/>
                </a:cubicBezTo>
                <a:cubicBezTo>
                  <a:pt x="3722" y="19645"/>
                  <a:pt x="3745" y="19666"/>
                  <a:pt x="3754" y="19691"/>
                </a:cubicBezTo>
                <a:cubicBezTo>
                  <a:pt x="3796" y="19810"/>
                  <a:pt x="4286" y="20138"/>
                  <a:pt x="4338" y="20082"/>
                </a:cubicBezTo>
                <a:cubicBezTo>
                  <a:pt x="4350" y="20068"/>
                  <a:pt x="4373" y="20085"/>
                  <a:pt x="4390" y="20120"/>
                </a:cubicBezTo>
                <a:cubicBezTo>
                  <a:pt x="4406" y="20155"/>
                  <a:pt x="4463" y="20198"/>
                  <a:pt x="4516" y="20215"/>
                </a:cubicBezTo>
                <a:cubicBezTo>
                  <a:pt x="4569" y="20233"/>
                  <a:pt x="4626" y="20267"/>
                  <a:pt x="4642" y="20290"/>
                </a:cubicBezTo>
                <a:cubicBezTo>
                  <a:pt x="4657" y="20313"/>
                  <a:pt x="4710" y="20337"/>
                  <a:pt x="4759" y="20345"/>
                </a:cubicBezTo>
                <a:cubicBezTo>
                  <a:pt x="4809" y="20353"/>
                  <a:pt x="4844" y="20383"/>
                  <a:pt x="4840" y="20414"/>
                </a:cubicBezTo>
                <a:cubicBezTo>
                  <a:pt x="4837" y="20443"/>
                  <a:pt x="4854" y="20463"/>
                  <a:pt x="4879" y="20458"/>
                </a:cubicBezTo>
                <a:cubicBezTo>
                  <a:pt x="4941" y="20445"/>
                  <a:pt x="5122" y="20508"/>
                  <a:pt x="5178" y="20561"/>
                </a:cubicBezTo>
                <a:cubicBezTo>
                  <a:pt x="5202" y="20584"/>
                  <a:pt x="5252" y="20605"/>
                  <a:pt x="5287" y="20605"/>
                </a:cubicBezTo>
                <a:cubicBezTo>
                  <a:pt x="5322" y="20605"/>
                  <a:pt x="5358" y="20627"/>
                  <a:pt x="5368" y="20654"/>
                </a:cubicBezTo>
                <a:cubicBezTo>
                  <a:pt x="5377" y="20682"/>
                  <a:pt x="5416" y="20695"/>
                  <a:pt x="5452" y="20683"/>
                </a:cubicBezTo>
                <a:cubicBezTo>
                  <a:pt x="5489" y="20670"/>
                  <a:pt x="5563" y="20688"/>
                  <a:pt x="5616" y="20721"/>
                </a:cubicBezTo>
                <a:cubicBezTo>
                  <a:pt x="5670" y="20754"/>
                  <a:pt x="5717" y="20774"/>
                  <a:pt x="5724" y="20763"/>
                </a:cubicBezTo>
                <a:cubicBezTo>
                  <a:pt x="5730" y="20752"/>
                  <a:pt x="5804" y="20779"/>
                  <a:pt x="5889" y="20826"/>
                </a:cubicBezTo>
                <a:cubicBezTo>
                  <a:pt x="5973" y="20872"/>
                  <a:pt x="6072" y="20913"/>
                  <a:pt x="6108" y="20916"/>
                </a:cubicBezTo>
                <a:cubicBezTo>
                  <a:pt x="6245" y="20924"/>
                  <a:pt x="6446" y="20978"/>
                  <a:pt x="6457" y="21011"/>
                </a:cubicBezTo>
                <a:cubicBezTo>
                  <a:pt x="6464" y="21030"/>
                  <a:pt x="6583" y="21050"/>
                  <a:pt x="6723" y="21057"/>
                </a:cubicBezTo>
                <a:cubicBezTo>
                  <a:pt x="6863" y="21063"/>
                  <a:pt x="6985" y="21078"/>
                  <a:pt x="6995" y="21089"/>
                </a:cubicBezTo>
                <a:cubicBezTo>
                  <a:pt x="7006" y="21101"/>
                  <a:pt x="7105" y="21121"/>
                  <a:pt x="7214" y="21131"/>
                </a:cubicBezTo>
                <a:cubicBezTo>
                  <a:pt x="7323" y="21142"/>
                  <a:pt x="7427" y="21170"/>
                  <a:pt x="7446" y="21198"/>
                </a:cubicBezTo>
                <a:cubicBezTo>
                  <a:pt x="7465" y="21226"/>
                  <a:pt x="7487" y="21231"/>
                  <a:pt x="7495" y="21209"/>
                </a:cubicBezTo>
                <a:cubicBezTo>
                  <a:pt x="7502" y="21188"/>
                  <a:pt x="7594" y="21180"/>
                  <a:pt x="7699" y="21190"/>
                </a:cubicBezTo>
                <a:cubicBezTo>
                  <a:pt x="7803" y="21201"/>
                  <a:pt x="8005" y="21217"/>
                  <a:pt x="8148" y="21227"/>
                </a:cubicBezTo>
                <a:cubicBezTo>
                  <a:pt x="8291" y="21236"/>
                  <a:pt x="8455" y="21264"/>
                  <a:pt x="8513" y="21288"/>
                </a:cubicBezTo>
                <a:cubicBezTo>
                  <a:pt x="8733" y="21380"/>
                  <a:pt x="9025" y="21422"/>
                  <a:pt x="9598" y="21440"/>
                </a:cubicBezTo>
                <a:cubicBezTo>
                  <a:pt x="9868" y="21449"/>
                  <a:pt x="10017" y="21471"/>
                  <a:pt x="10038" y="21507"/>
                </a:cubicBezTo>
                <a:cubicBezTo>
                  <a:pt x="10060" y="21546"/>
                  <a:pt x="10082" y="21547"/>
                  <a:pt x="10119" y="21513"/>
                </a:cubicBezTo>
                <a:cubicBezTo>
                  <a:pt x="10153" y="21481"/>
                  <a:pt x="10179" y="21480"/>
                  <a:pt x="10196" y="21511"/>
                </a:cubicBezTo>
                <a:cubicBezTo>
                  <a:pt x="10213" y="21541"/>
                  <a:pt x="10249" y="21542"/>
                  <a:pt x="10302" y="21509"/>
                </a:cubicBezTo>
                <a:cubicBezTo>
                  <a:pt x="10369" y="21468"/>
                  <a:pt x="10386" y="21472"/>
                  <a:pt x="10409" y="21536"/>
                </a:cubicBezTo>
                <a:cubicBezTo>
                  <a:pt x="10425" y="21582"/>
                  <a:pt x="10453" y="21600"/>
                  <a:pt x="10476" y="21581"/>
                </a:cubicBezTo>
                <a:cubicBezTo>
                  <a:pt x="10497" y="21564"/>
                  <a:pt x="10556" y="21557"/>
                  <a:pt x="10606" y="21564"/>
                </a:cubicBezTo>
                <a:cubicBezTo>
                  <a:pt x="10751" y="21586"/>
                  <a:pt x="10891" y="21561"/>
                  <a:pt x="10976" y="21497"/>
                </a:cubicBezTo>
                <a:cubicBezTo>
                  <a:pt x="11002" y="21478"/>
                  <a:pt x="11038" y="21488"/>
                  <a:pt x="11060" y="21520"/>
                </a:cubicBezTo>
                <a:cubicBezTo>
                  <a:pt x="11081" y="21551"/>
                  <a:pt x="11119" y="21561"/>
                  <a:pt x="11142" y="21545"/>
                </a:cubicBezTo>
                <a:cubicBezTo>
                  <a:pt x="11183" y="21518"/>
                  <a:pt x="11720" y="21476"/>
                  <a:pt x="12309" y="21454"/>
                </a:cubicBezTo>
                <a:cubicBezTo>
                  <a:pt x="12587" y="21443"/>
                  <a:pt x="12970" y="21362"/>
                  <a:pt x="13076" y="21291"/>
                </a:cubicBezTo>
                <a:cubicBezTo>
                  <a:pt x="13112" y="21268"/>
                  <a:pt x="13211" y="21240"/>
                  <a:pt x="13297" y="21228"/>
                </a:cubicBezTo>
                <a:cubicBezTo>
                  <a:pt x="13532" y="21198"/>
                  <a:pt x="13760" y="21148"/>
                  <a:pt x="13803" y="21120"/>
                </a:cubicBezTo>
                <a:cubicBezTo>
                  <a:pt x="13825" y="21106"/>
                  <a:pt x="13923" y="21088"/>
                  <a:pt x="14022" y="21080"/>
                </a:cubicBezTo>
                <a:cubicBezTo>
                  <a:pt x="14120" y="21071"/>
                  <a:pt x="14216" y="21042"/>
                  <a:pt x="14233" y="21017"/>
                </a:cubicBezTo>
                <a:cubicBezTo>
                  <a:pt x="14251" y="20991"/>
                  <a:pt x="14322" y="20973"/>
                  <a:pt x="14392" y="20977"/>
                </a:cubicBezTo>
                <a:cubicBezTo>
                  <a:pt x="14462" y="20980"/>
                  <a:pt x="14624" y="20950"/>
                  <a:pt x="14753" y="20910"/>
                </a:cubicBezTo>
                <a:cubicBezTo>
                  <a:pt x="14882" y="20870"/>
                  <a:pt x="15036" y="20827"/>
                  <a:pt x="15097" y="20814"/>
                </a:cubicBezTo>
                <a:cubicBezTo>
                  <a:pt x="15158" y="20802"/>
                  <a:pt x="15223" y="20777"/>
                  <a:pt x="15240" y="20757"/>
                </a:cubicBezTo>
                <a:cubicBezTo>
                  <a:pt x="15258" y="20737"/>
                  <a:pt x="15296" y="20717"/>
                  <a:pt x="15325" y="20715"/>
                </a:cubicBezTo>
                <a:cubicBezTo>
                  <a:pt x="15354" y="20713"/>
                  <a:pt x="15448" y="20684"/>
                  <a:pt x="15533" y="20650"/>
                </a:cubicBezTo>
                <a:cubicBezTo>
                  <a:pt x="15619" y="20616"/>
                  <a:pt x="15704" y="20593"/>
                  <a:pt x="15723" y="20599"/>
                </a:cubicBezTo>
                <a:cubicBezTo>
                  <a:pt x="15742" y="20605"/>
                  <a:pt x="15835" y="20567"/>
                  <a:pt x="15931" y="20513"/>
                </a:cubicBezTo>
                <a:cubicBezTo>
                  <a:pt x="16026" y="20459"/>
                  <a:pt x="16137" y="20405"/>
                  <a:pt x="16177" y="20397"/>
                </a:cubicBezTo>
                <a:cubicBezTo>
                  <a:pt x="16217" y="20388"/>
                  <a:pt x="16264" y="20364"/>
                  <a:pt x="16281" y="20345"/>
                </a:cubicBezTo>
                <a:cubicBezTo>
                  <a:pt x="16318" y="20304"/>
                  <a:pt x="16324" y="20302"/>
                  <a:pt x="16495" y="20240"/>
                </a:cubicBezTo>
                <a:cubicBezTo>
                  <a:pt x="16566" y="20214"/>
                  <a:pt x="16668" y="20164"/>
                  <a:pt x="16720" y="20128"/>
                </a:cubicBezTo>
                <a:cubicBezTo>
                  <a:pt x="16772" y="20091"/>
                  <a:pt x="16821" y="20075"/>
                  <a:pt x="16829" y="20089"/>
                </a:cubicBezTo>
                <a:cubicBezTo>
                  <a:pt x="16838" y="20104"/>
                  <a:pt x="16859" y="20094"/>
                  <a:pt x="16877" y="20068"/>
                </a:cubicBezTo>
                <a:cubicBezTo>
                  <a:pt x="16895" y="20043"/>
                  <a:pt x="16983" y="19980"/>
                  <a:pt x="17071" y="19927"/>
                </a:cubicBezTo>
                <a:cubicBezTo>
                  <a:pt x="17159" y="19874"/>
                  <a:pt x="17271" y="19793"/>
                  <a:pt x="17319" y="19746"/>
                </a:cubicBezTo>
                <a:cubicBezTo>
                  <a:pt x="17366" y="19699"/>
                  <a:pt x="17440" y="19646"/>
                  <a:pt x="17482" y="19628"/>
                </a:cubicBezTo>
                <a:cubicBezTo>
                  <a:pt x="17525" y="19609"/>
                  <a:pt x="17574" y="19573"/>
                  <a:pt x="17590" y="19549"/>
                </a:cubicBezTo>
                <a:cubicBezTo>
                  <a:pt x="17606" y="19526"/>
                  <a:pt x="17721" y="19415"/>
                  <a:pt x="17846" y="19301"/>
                </a:cubicBezTo>
                <a:cubicBezTo>
                  <a:pt x="17971" y="19188"/>
                  <a:pt x="18133" y="19004"/>
                  <a:pt x="18204" y="18891"/>
                </a:cubicBezTo>
                <a:cubicBezTo>
                  <a:pt x="18276" y="18778"/>
                  <a:pt x="18345" y="18685"/>
                  <a:pt x="18357" y="18685"/>
                </a:cubicBezTo>
                <a:cubicBezTo>
                  <a:pt x="18395" y="18685"/>
                  <a:pt x="18474" y="18523"/>
                  <a:pt x="18464" y="18468"/>
                </a:cubicBezTo>
                <a:cubicBezTo>
                  <a:pt x="18450" y="18398"/>
                  <a:pt x="18563" y="18137"/>
                  <a:pt x="18606" y="18137"/>
                </a:cubicBezTo>
                <a:cubicBezTo>
                  <a:pt x="18625" y="18137"/>
                  <a:pt x="18661" y="18116"/>
                  <a:pt x="18686" y="18092"/>
                </a:cubicBezTo>
                <a:cubicBezTo>
                  <a:pt x="18711" y="18067"/>
                  <a:pt x="18872" y="17984"/>
                  <a:pt x="19043" y="17907"/>
                </a:cubicBezTo>
                <a:cubicBezTo>
                  <a:pt x="19400" y="17745"/>
                  <a:pt x="19681" y="17591"/>
                  <a:pt x="19719" y="17540"/>
                </a:cubicBezTo>
                <a:cubicBezTo>
                  <a:pt x="19734" y="17521"/>
                  <a:pt x="19850" y="17452"/>
                  <a:pt x="19979" y="17384"/>
                </a:cubicBezTo>
                <a:cubicBezTo>
                  <a:pt x="20203" y="17265"/>
                  <a:pt x="20261" y="17227"/>
                  <a:pt x="20480" y="17056"/>
                </a:cubicBezTo>
                <a:cubicBezTo>
                  <a:pt x="20621" y="16945"/>
                  <a:pt x="20925" y="16632"/>
                  <a:pt x="21045" y="16474"/>
                </a:cubicBezTo>
                <a:cubicBezTo>
                  <a:pt x="21558" y="15803"/>
                  <a:pt x="21594" y="15061"/>
                  <a:pt x="21146" y="14419"/>
                </a:cubicBezTo>
                <a:cubicBezTo>
                  <a:pt x="20951" y="14138"/>
                  <a:pt x="20389" y="13658"/>
                  <a:pt x="20070" y="13497"/>
                </a:cubicBezTo>
                <a:cubicBezTo>
                  <a:pt x="19934" y="13429"/>
                  <a:pt x="19800" y="13357"/>
                  <a:pt x="19771" y="13335"/>
                </a:cubicBezTo>
                <a:cubicBezTo>
                  <a:pt x="19626" y="13226"/>
                  <a:pt x="19390" y="13111"/>
                  <a:pt x="19263" y="13091"/>
                </a:cubicBezTo>
                <a:cubicBezTo>
                  <a:pt x="19185" y="13078"/>
                  <a:pt x="19063" y="13038"/>
                  <a:pt x="18991" y="13001"/>
                </a:cubicBezTo>
                <a:cubicBezTo>
                  <a:pt x="18920" y="12964"/>
                  <a:pt x="18808" y="12920"/>
                  <a:pt x="18744" y="12904"/>
                </a:cubicBezTo>
                <a:cubicBezTo>
                  <a:pt x="18679" y="12887"/>
                  <a:pt x="18463" y="12815"/>
                  <a:pt x="18263" y="12744"/>
                </a:cubicBezTo>
                <a:cubicBezTo>
                  <a:pt x="17290" y="12395"/>
                  <a:pt x="16665" y="12278"/>
                  <a:pt x="14467" y="12032"/>
                </a:cubicBezTo>
                <a:cubicBezTo>
                  <a:pt x="14123" y="11993"/>
                  <a:pt x="13766" y="11948"/>
                  <a:pt x="13673" y="11931"/>
                </a:cubicBezTo>
                <a:cubicBezTo>
                  <a:pt x="13511" y="11900"/>
                  <a:pt x="13505" y="11892"/>
                  <a:pt x="13504" y="11772"/>
                </a:cubicBezTo>
                <a:cubicBezTo>
                  <a:pt x="13502" y="11622"/>
                  <a:pt x="13374" y="11372"/>
                  <a:pt x="13298" y="11370"/>
                </a:cubicBezTo>
                <a:cubicBezTo>
                  <a:pt x="13268" y="11369"/>
                  <a:pt x="13222" y="11338"/>
                  <a:pt x="13195" y="11301"/>
                </a:cubicBezTo>
                <a:cubicBezTo>
                  <a:pt x="13167" y="11264"/>
                  <a:pt x="13115" y="11234"/>
                  <a:pt x="13080" y="11234"/>
                </a:cubicBezTo>
                <a:cubicBezTo>
                  <a:pt x="13044" y="11234"/>
                  <a:pt x="12988" y="11182"/>
                  <a:pt x="12954" y="11116"/>
                </a:cubicBezTo>
                <a:cubicBezTo>
                  <a:pt x="12898" y="11010"/>
                  <a:pt x="12878" y="11001"/>
                  <a:pt x="12773" y="11028"/>
                </a:cubicBezTo>
                <a:cubicBezTo>
                  <a:pt x="12675" y="11054"/>
                  <a:pt x="12631" y="11037"/>
                  <a:pt x="12496" y="10921"/>
                </a:cubicBezTo>
                <a:cubicBezTo>
                  <a:pt x="12279" y="10738"/>
                  <a:pt x="12140" y="10696"/>
                  <a:pt x="11906" y="10748"/>
                </a:cubicBezTo>
                <a:cubicBezTo>
                  <a:pt x="11797" y="10772"/>
                  <a:pt x="11751" y="10764"/>
                  <a:pt x="11711" y="10712"/>
                </a:cubicBezTo>
                <a:cubicBezTo>
                  <a:pt x="11682" y="10674"/>
                  <a:pt x="11627" y="10642"/>
                  <a:pt x="11588" y="10641"/>
                </a:cubicBezTo>
                <a:cubicBezTo>
                  <a:pt x="11550" y="10640"/>
                  <a:pt x="11489" y="10620"/>
                  <a:pt x="11453" y="10595"/>
                </a:cubicBezTo>
                <a:cubicBezTo>
                  <a:pt x="11416" y="10571"/>
                  <a:pt x="11331" y="10539"/>
                  <a:pt x="11263" y="10523"/>
                </a:cubicBezTo>
                <a:cubicBezTo>
                  <a:pt x="11195" y="10507"/>
                  <a:pt x="11134" y="10486"/>
                  <a:pt x="11128" y="10477"/>
                </a:cubicBezTo>
                <a:cubicBezTo>
                  <a:pt x="11123" y="10468"/>
                  <a:pt x="11116" y="10385"/>
                  <a:pt x="11113" y="10292"/>
                </a:cubicBezTo>
                <a:cubicBezTo>
                  <a:pt x="11106" y="10100"/>
                  <a:pt x="11038" y="9982"/>
                  <a:pt x="10955" y="10019"/>
                </a:cubicBezTo>
                <a:cubicBezTo>
                  <a:pt x="10925" y="10032"/>
                  <a:pt x="10875" y="10010"/>
                  <a:pt x="10843" y="9971"/>
                </a:cubicBezTo>
                <a:lnTo>
                  <a:pt x="10785" y="9901"/>
                </a:lnTo>
                <a:lnTo>
                  <a:pt x="10904" y="9658"/>
                </a:lnTo>
                <a:cubicBezTo>
                  <a:pt x="10969" y="9525"/>
                  <a:pt x="11022" y="9397"/>
                  <a:pt x="11022" y="9376"/>
                </a:cubicBezTo>
                <a:cubicBezTo>
                  <a:pt x="11022" y="9355"/>
                  <a:pt x="10980" y="9290"/>
                  <a:pt x="10930" y="9233"/>
                </a:cubicBezTo>
                <a:cubicBezTo>
                  <a:pt x="10843" y="9134"/>
                  <a:pt x="10840" y="9124"/>
                  <a:pt x="10878" y="9029"/>
                </a:cubicBezTo>
                <a:cubicBezTo>
                  <a:pt x="10922" y="8916"/>
                  <a:pt x="10931" y="8740"/>
                  <a:pt x="10893" y="8699"/>
                </a:cubicBezTo>
                <a:cubicBezTo>
                  <a:pt x="10877" y="8681"/>
                  <a:pt x="10878" y="8627"/>
                  <a:pt x="10895" y="8548"/>
                </a:cubicBezTo>
                <a:cubicBezTo>
                  <a:pt x="10910" y="8477"/>
                  <a:pt x="10913" y="8312"/>
                  <a:pt x="10904" y="8164"/>
                </a:cubicBezTo>
                <a:cubicBezTo>
                  <a:pt x="10887" y="7916"/>
                  <a:pt x="10904" y="7794"/>
                  <a:pt x="10994" y="7487"/>
                </a:cubicBezTo>
                <a:cubicBezTo>
                  <a:pt x="11026" y="7375"/>
                  <a:pt x="11173" y="7244"/>
                  <a:pt x="11224" y="7283"/>
                </a:cubicBezTo>
                <a:cubicBezTo>
                  <a:pt x="11249" y="7302"/>
                  <a:pt x="11290" y="7311"/>
                  <a:pt x="11316" y="7306"/>
                </a:cubicBezTo>
                <a:cubicBezTo>
                  <a:pt x="11443" y="7278"/>
                  <a:pt x="11479" y="7595"/>
                  <a:pt x="11379" y="7857"/>
                </a:cubicBezTo>
                <a:cubicBezTo>
                  <a:pt x="11317" y="8019"/>
                  <a:pt x="11255" y="8326"/>
                  <a:pt x="11255" y="8477"/>
                </a:cubicBezTo>
                <a:cubicBezTo>
                  <a:pt x="11255" y="8619"/>
                  <a:pt x="11354" y="8776"/>
                  <a:pt x="11420" y="8741"/>
                </a:cubicBezTo>
                <a:cubicBezTo>
                  <a:pt x="11550" y="8672"/>
                  <a:pt x="11697" y="8290"/>
                  <a:pt x="11697" y="8021"/>
                </a:cubicBezTo>
                <a:cubicBezTo>
                  <a:pt x="11697" y="7988"/>
                  <a:pt x="11726" y="7910"/>
                  <a:pt x="11762" y="7851"/>
                </a:cubicBezTo>
                <a:cubicBezTo>
                  <a:pt x="11814" y="7765"/>
                  <a:pt x="11827" y="7701"/>
                  <a:pt x="11827" y="7521"/>
                </a:cubicBezTo>
                <a:cubicBezTo>
                  <a:pt x="11827" y="7279"/>
                  <a:pt x="11862" y="7121"/>
                  <a:pt x="11915" y="7121"/>
                </a:cubicBezTo>
                <a:cubicBezTo>
                  <a:pt x="11933" y="7121"/>
                  <a:pt x="11976" y="7069"/>
                  <a:pt x="12009" y="7006"/>
                </a:cubicBezTo>
                <a:cubicBezTo>
                  <a:pt x="12043" y="6943"/>
                  <a:pt x="12088" y="6892"/>
                  <a:pt x="12109" y="6892"/>
                </a:cubicBezTo>
                <a:cubicBezTo>
                  <a:pt x="12130" y="6892"/>
                  <a:pt x="12174" y="6840"/>
                  <a:pt x="12207" y="6777"/>
                </a:cubicBezTo>
                <a:cubicBezTo>
                  <a:pt x="12272" y="6654"/>
                  <a:pt x="12352" y="6629"/>
                  <a:pt x="12393" y="6720"/>
                </a:cubicBezTo>
                <a:cubicBezTo>
                  <a:pt x="12407" y="6751"/>
                  <a:pt x="12443" y="6894"/>
                  <a:pt x="12473" y="7037"/>
                </a:cubicBezTo>
                <a:cubicBezTo>
                  <a:pt x="12545" y="7382"/>
                  <a:pt x="12654" y="7764"/>
                  <a:pt x="12781" y="8126"/>
                </a:cubicBezTo>
                <a:cubicBezTo>
                  <a:pt x="12839" y="8290"/>
                  <a:pt x="12929" y="8566"/>
                  <a:pt x="12984" y="8742"/>
                </a:cubicBezTo>
                <a:cubicBezTo>
                  <a:pt x="13039" y="8918"/>
                  <a:pt x="13111" y="9126"/>
                  <a:pt x="13145" y="9204"/>
                </a:cubicBezTo>
                <a:cubicBezTo>
                  <a:pt x="13178" y="9282"/>
                  <a:pt x="13206" y="9365"/>
                  <a:pt x="13207" y="9387"/>
                </a:cubicBezTo>
                <a:cubicBezTo>
                  <a:pt x="13207" y="9410"/>
                  <a:pt x="13240" y="9498"/>
                  <a:pt x="13279" y="9582"/>
                </a:cubicBezTo>
                <a:cubicBezTo>
                  <a:pt x="13389" y="9814"/>
                  <a:pt x="13894" y="10117"/>
                  <a:pt x="13926" y="9969"/>
                </a:cubicBezTo>
                <a:cubicBezTo>
                  <a:pt x="13928" y="9961"/>
                  <a:pt x="13927" y="9946"/>
                  <a:pt x="13928" y="9937"/>
                </a:cubicBezTo>
                <a:lnTo>
                  <a:pt x="13737" y="9313"/>
                </a:lnTo>
                <a:cubicBezTo>
                  <a:pt x="13600" y="8863"/>
                  <a:pt x="13265" y="8050"/>
                  <a:pt x="12992" y="7504"/>
                </a:cubicBezTo>
                <a:cubicBezTo>
                  <a:pt x="12735" y="6990"/>
                  <a:pt x="12620" y="6720"/>
                  <a:pt x="12609" y="6512"/>
                </a:cubicBezTo>
                <a:cubicBezTo>
                  <a:pt x="12583" y="6428"/>
                  <a:pt x="12591" y="6353"/>
                  <a:pt x="12636" y="6270"/>
                </a:cubicBezTo>
                <a:cubicBezTo>
                  <a:pt x="12642" y="6257"/>
                  <a:pt x="12651" y="6250"/>
                  <a:pt x="12658" y="6239"/>
                </a:cubicBezTo>
                <a:cubicBezTo>
                  <a:pt x="12674" y="6203"/>
                  <a:pt x="12693" y="6164"/>
                  <a:pt x="12715" y="6125"/>
                </a:cubicBezTo>
                <a:cubicBezTo>
                  <a:pt x="12906" y="5790"/>
                  <a:pt x="12874" y="5675"/>
                  <a:pt x="12475" y="5274"/>
                </a:cubicBezTo>
                <a:cubicBezTo>
                  <a:pt x="12249" y="5046"/>
                  <a:pt x="12135" y="4935"/>
                  <a:pt x="12097" y="4946"/>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18" name="Project Goals"/>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Goals</a:t>
            </a:r>
          </a:p>
        </p:txBody>
      </p:sp>
      <p:sp>
        <p:nvSpPr>
          <p:cNvPr id="219" name="ADDRESS                                            NUMBER_OF_ORDERS…"/>
          <p:cNvSpPr txBox="1"/>
          <p:nvPr/>
        </p:nvSpPr>
        <p:spPr>
          <a:xfrm>
            <a:off x="1855585" y="7162682"/>
            <a:ext cx="21251618" cy="5773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ADDRESS                                            NUMBER_OF_ORDERS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 ================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080 Scofield Road                                           8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01049 Anderson Crossing                                  </a:t>
            </a:r>
            <a:r>
              <a:rPr lang="en-US">
                <a:solidFill>
                  <a:srgbClr val="000000"/>
                </a:solidFill>
              </a:rPr>
              <a:t>   </a:t>
            </a:r>
            <a:r>
              <a:rPr>
                <a:solidFill>
                  <a:srgbClr val="000000"/>
                </a:solidFill>
              </a:rPr>
              <a:t>6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8057 Michigan Parkway                                    </a:t>
            </a:r>
            <a:r>
              <a:rPr lang="en-US">
                <a:solidFill>
                  <a:srgbClr val="000000"/>
                </a:solidFill>
              </a:rPr>
              <a:t>   </a:t>
            </a:r>
            <a:r>
              <a:rPr>
                <a:solidFill>
                  <a:srgbClr val="000000"/>
                </a:solidFill>
              </a:rPr>
              <a:t>3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880 </a:t>
            </a:r>
            <a:r>
              <a:rPr err="1">
                <a:solidFill>
                  <a:srgbClr val="000000"/>
                </a:solidFill>
              </a:rPr>
              <a:t>Schmedeman</a:t>
            </a:r>
            <a:r>
              <a:rPr>
                <a:solidFill>
                  <a:srgbClr val="000000"/>
                </a:solidFill>
              </a:rPr>
              <a:t> Parkway                               </a:t>
            </a:r>
            <a:r>
              <a:rPr lang="en-US">
                <a:solidFill>
                  <a:srgbClr val="000000"/>
                </a:solidFill>
              </a:rPr>
              <a:t>       </a:t>
            </a:r>
            <a:r>
              <a:rPr>
                <a:solidFill>
                  <a:srgbClr val="000000"/>
                </a:solidFill>
              </a:rPr>
              <a:t>3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9323 Melvin Trail                                           3</a:t>
            </a:r>
          </a:p>
        </p:txBody>
      </p:sp>
      <p:sp>
        <p:nvSpPr>
          <p:cNvPr id="220" name="select c2.Address, count(o1.customer_id) as Number_Of_Orders…"/>
          <p:cNvSpPr txBox="1"/>
          <p:nvPr/>
        </p:nvSpPr>
        <p:spPr>
          <a:xfrm>
            <a:off x="1855585" y="2324426"/>
            <a:ext cx="23242572" cy="5454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a:defRPr sz="3900" cap="all" spc="78">
                <a:solidFill>
                  <a:srgbClr val="000000"/>
                </a:solidFill>
                <a:latin typeface="American Typewriter"/>
                <a:ea typeface="American Typewriter"/>
                <a:cs typeface="American Typewriter"/>
                <a:sym typeface="American Typewriter"/>
              </a:defRPr>
            </a:pPr>
            <a:endParaRPr/>
          </a:p>
          <a:p>
            <a:pPr algn="l">
              <a:defRPr sz="3900" cap="all" spc="78">
                <a:solidFill>
                  <a:srgbClr val="000000"/>
                </a:solidFill>
                <a:latin typeface="American Typewriter"/>
                <a:ea typeface="American Typewriter"/>
                <a:cs typeface="American Typewriter"/>
                <a:sym typeface="American Typewriter"/>
              </a:defRPr>
            </a:pPr>
            <a:endParaRPr/>
          </a:p>
          <a:p>
            <a:pPr algn="l">
              <a:defRPr sz="3900" cap="all" spc="78">
                <a:solidFill>
                  <a:srgbClr val="000000"/>
                </a:solidFill>
                <a:latin typeface="American Typewriter"/>
                <a:ea typeface="American Typewriter"/>
                <a:cs typeface="American Typewriter"/>
                <a:sym typeface="American Typewriter"/>
              </a:defRPr>
            </a:pPr>
            <a:r>
              <a:t>select c2.Address, count(o1.customer_id) as Number_Of_Orders</a:t>
            </a:r>
          </a:p>
          <a:p>
            <a:pPr algn="l">
              <a:defRPr sz="3900" cap="all" spc="78">
                <a:solidFill>
                  <a:srgbClr val="000000"/>
                </a:solidFill>
                <a:latin typeface="American Typewriter"/>
                <a:ea typeface="American Typewriter"/>
                <a:cs typeface="American Typewriter"/>
                <a:sym typeface="American Typewriter"/>
              </a:defRPr>
            </a:pPr>
            <a:r>
              <a:t>from Spring23_S003_12_Customer2 c2 , Spring23_S003_12_orders1 o1</a:t>
            </a:r>
          </a:p>
          <a:p>
            <a:pPr algn="l">
              <a:defRPr sz="3900" cap="all" spc="78">
                <a:solidFill>
                  <a:srgbClr val="000000"/>
                </a:solidFill>
                <a:latin typeface="American Typewriter"/>
                <a:ea typeface="American Typewriter"/>
                <a:cs typeface="American Typewriter"/>
                <a:sym typeface="American Typewriter"/>
              </a:defRPr>
            </a:pPr>
            <a:r>
              <a:t>where c2.customer_id = o1.customer_id</a:t>
            </a:r>
          </a:p>
          <a:p>
            <a:pPr algn="l">
              <a:defRPr sz="3900" cap="all" spc="78">
                <a:solidFill>
                  <a:srgbClr val="000000"/>
                </a:solidFill>
                <a:latin typeface="American Typewriter"/>
                <a:ea typeface="American Typewriter"/>
                <a:cs typeface="American Typewriter"/>
                <a:sym typeface="American Typewriter"/>
              </a:defRPr>
            </a:pPr>
            <a:r>
              <a:t>group by c2.Address</a:t>
            </a:r>
          </a:p>
          <a:p>
            <a:pPr algn="l">
              <a:defRPr sz="3900" cap="all" spc="78">
                <a:solidFill>
                  <a:srgbClr val="000000"/>
                </a:solidFill>
                <a:latin typeface="American Typewriter"/>
                <a:ea typeface="American Typewriter"/>
                <a:cs typeface="American Typewriter"/>
                <a:sym typeface="American Typewriter"/>
              </a:defRPr>
            </a:pPr>
            <a:r>
              <a:t>order by Number_Of_Orders desc</a:t>
            </a:r>
          </a:p>
          <a:p>
            <a:pPr algn="l">
              <a:defRPr sz="3900" cap="all" spc="78">
                <a:solidFill>
                  <a:srgbClr val="000000"/>
                </a:solidFill>
                <a:latin typeface="American Typewriter"/>
                <a:ea typeface="American Typewriter"/>
                <a:cs typeface="American Typewriter"/>
                <a:sym typeface="American Typewriter"/>
              </a:defRPr>
            </a:pPr>
            <a:r>
              <a:t>fetch first 5 rows only;</a:t>
            </a:r>
          </a:p>
        </p:txBody>
      </p:sp>
      <p:sp>
        <p:nvSpPr>
          <p:cNvPr id="221" name="2. Find the most ideal areas to build warehouses."/>
          <p:cNvSpPr txBox="1"/>
          <p:nvPr/>
        </p:nvSpPr>
        <p:spPr>
          <a:xfrm>
            <a:off x="1985963" y="2080241"/>
            <a:ext cx="21749842" cy="214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defRPr sz="4000" cap="all" spc="79">
                <a:solidFill>
                  <a:srgbClr val="000000"/>
                </a:solidFill>
                <a:latin typeface="American Typewriter"/>
                <a:ea typeface="American Typewriter"/>
                <a:cs typeface="American Typewriter"/>
                <a:sym typeface="American Typewriter"/>
              </a:defRPr>
            </a:lvl1pPr>
          </a:lstStyle>
          <a:p>
            <a:r>
              <a:t>2. Find the most ideal areas to build warehouses.</a:t>
            </a:r>
          </a:p>
        </p:txBody>
      </p:sp>
      <p:pic>
        <p:nvPicPr>
          <p:cNvPr id="222" name="6a17a59d-6ba1-4393-82f1-61388a37d554__meta__Festbuffet_16x10.jpg" descr="6a17a59d-6ba1-4393-82f1-61388a37d554__meta__Festbuffet_16x10.jpg"/>
          <p:cNvPicPr>
            <a:picLocks noChangeAspect="1"/>
          </p:cNvPicPr>
          <p:nvPr/>
        </p:nvPicPr>
        <p:blipFill>
          <a:blip r:embed="rId2"/>
          <a:srcRect b="1"/>
          <a:stretch>
            <a:fillRect/>
          </a:stretch>
        </p:blipFill>
        <p:spPr>
          <a:xfrm>
            <a:off x="15801906" y="8117375"/>
            <a:ext cx="8300774" cy="5190675"/>
          </a:xfrm>
          <a:custGeom>
            <a:avLst/>
            <a:gdLst/>
            <a:ahLst/>
            <a:cxnLst>
              <a:cxn ang="0">
                <a:pos x="wd2" y="hd2"/>
              </a:cxn>
              <a:cxn ang="5400000">
                <a:pos x="wd2" y="hd2"/>
              </a:cxn>
              <a:cxn ang="10800000">
                <a:pos x="wd2" y="hd2"/>
              </a:cxn>
              <a:cxn ang="16200000">
                <a:pos x="wd2" y="hd2"/>
              </a:cxn>
            </a:cxnLst>
            <a:rect l="0" t="0" r="r" b="b"/>
            <a:pathLst>
              <a:path w="21600" h="21600" extrusionOk="0">
                <a:moveTo>
                  <a:pt x="10656" y="0"/>
                </a:moveTo>
                <a:cubicBezTo>
                  <a:pt x="9706" y="0"/>
                  <a:pt x="8928" y="16"/>
                  <a:pt x="8928" y="35"/>
                </a:cubicBezTo>
                <a:cubicBezTo>
                  <a:pt x="8928" y="54"/>
                  <a:pt x="8838" y="180"/>
                  <a:pt x="8728" y="313"/>
                </a:cubicBezTo>
                <a:cubicBezTo>
                  <a:pt x="7925" y="1293"/>
                  <a:pt x="7462" y="2928"/>
                  <a:pt x="7530" y="4544"/>
                </a:cubicBezTo>
                <a:cubicBezTo>
                  <a:pt x="7543" y="4871"/>
                  <a:pt x="7540" y="5021"/>
                  <a:pt x="7517" y="5043"/>
                </a:cubicBezTo>
                <a:cubicBezTo>
                  <a:pt x="7495" y="5066"/>
                  <a:pt x="7497" y="5091"/>
                  <a:pt x="7527" y="5128"/>
                </a:cubicBezTo>
                <a:cubicBezTo>
                  <a:pt x="7551" y="5157"/>
                  <a:pt x="7592" y="5325"/>
                  <a:pt x="7619" y="5500"/>
                </a:cubicBezTo>
                <a:cubicBezTo>
                  <a:pt x="7699" y="6020"/>
                  <a:pt x="7935" y="6852"/>
                  <a:pt x="8095" y="7178"/>
                </a:cubicBezTo>
                <a:cubicBezTo>
                  <a:pt x="8125" y="7238"/>
                  <a:pt x="8143" y="7307"/>
                  <a:pt x="8134" y="7330"/>
                </a:cubicBezTo>
                <a:cubicBezTo>
                  <a:pt x="8125" y="7353"/>
                  <a:pt x="8128" y="7367"/>
                  <a:pt x="8141" y="7361"/>
                </a:cubicBezTo>
                <a:cubicBezTo>
                  <a:pt x="8154" y="7355"/>
                  <a:pt x="8275" y="7528"/>
                  <a:pt x="8410" y="7745"/>
                </a:cubicBezTo>
                <a:cubicBezTo>
                  <a:pt x="8656" y="8143"/>
                  <a:pt x="9063" y="8613"/>
                  <a:pt x="9161" y="8613"/>
                </a:cubicBezTo>
                <a:cubicBezTo>
                  <a:pt x="9190" y="8613"/>
                  <a:pt x="9224" y="8642"/>
                  <a:pt x="9236" y="8678"/>
                </a:cubicBezTo>
                <a:cubicBezTo>
                  <a:pt x="9274" y="8784"/>
                  <a:pt x="9748" y="9045"/>
                  <a:pt x="10080" y="9141"/>
                </a:cubicBezTo>
                <a:cubicBezTo>
                  <a:pt x="10325" y="9212"/>
                  <a:pt x="10861" y="9232"/>
                  <a:pt x="10902" y="9172"/>
                </a:cubicBezTo>
                <a:cubicBezTo>
                  <a:pt x="10917" y="9150"/>
                  <a:pt x="11033" y="9106"/>
                  <a:pt x="11160" y="9075"/>
                </a:cubicBezTo>
                <a:cubicBezTo>
                  <a:pt x="11287" y="9043"/>
                  <a:pt x="11476" y="8967"/>
                  <a:pt x="11581" y="8906"/>
                </a:cubicBezTo>
                <a:cubicBezTo>
                  <a:pt x="11686" y="8846"/>
                  <a:pt x="11811" y="8796"/>
                  <a:pt x="11859" y="8796"/>
                </a:cubicBezTo>
                <a:cubicBezTo>
                  <a:pt x="11907" y="8796"/>
                  <a:pt x="11953" y="8768"/>
                  <a:pt x="11961" y="8734"/>
                </a:cubicBezTo>
                <a:cubicBezTo>
                  <a:pt x="11969" y="8700"/>
                  <a:pt x="12051" y="8604"/>
                  <a:pt x="12144" y="8522"/>
                </a:cubicBezTo>
                <a:cubicBezTo>
                  <a:pt x="12236" y="8439"/>
                  <a:pt x="12393" y="8280"/>
                  <a:pt x="12492" y="8167"/>
                </a:cubicBezTo>
                <a:cubicBezTo>
                  <a:pt x="12591" y="8055"/>
                  <a:pt x="12686" y="7976"/>
                  <a:pt x="12702" y="7993"/>
                </a:cubicBezTo>
                <a:cubicBezTo>
                  <a:pt x="12723" y="8013"/>
                  <a:pt x="12721" y="8043"/>
                  <a:pt x="12698" y="8087"/>
                </a:cubicBezTo>
                <a:cubicBezTo>
                  <a:pt x="12652" y="8177"/>
                  <a:pt x="12680" y="8168"/>
                  <a:pt x="12798" y="8057"/>
                </a:cubicBezTo>
                <a:cubicBezTo>
                  <a:pt x="12921" y="7941"/>
                  <a:pt x="12956" y="8005"/>
                  <a:pt x="12864" y="8182"/>
                </a:cubicBezTo>
                <a:cubicBezTo>
                  <a:pt x="12827" y="8254"/>
                  <a:pt x="12802" y="8342"/>
                  <a:pt x="12810" y="8378"/>
                </a:cubicBezTo>
                <a:cubicBezTo>
                  <a:pt x="12818" y="8414"/>
                  <a:pt x="12802" y="8469"/>
                  <a:pt x="12775" y="8500"/>
                </a:cubicBezTo>
                <a:cubicBezTo>
                  <a:pt x="12730" y="8553"/>
                  <a:pt x="12731" y="8561"/>
                  <a:pt x="12792" y="8593"/>
                </a:cubicBezTo>
                <a:cubicBezTo>
                  <a:pt x="12889" y="8644"/>
                  <a:pt x="13022" y="8620"/>
                  <a:pt x="13076" y="8542"/>
                </a:cubicBezTo>
                <a:cubicBezTo>
                  <a:pt x="13102" y="8504"/>
                  <a:pt x="13141" y="8474"/>
                  <a:pt x="13164" y="8473"/>
                </a:cubicBezTo>
                <a:cubicBezTo>
                  <a:pt x="13193" y="8472"/>
                  <a:pt x="13191" y="8458"/>
                  <a:pt x="13154" y="8424"/>
                </a:cubicBezTo>
                <a:cubicBezTo>
                  <a:pt x="13113" y="8386"/>
                  <a:pt x="13106" y="8333"/>
                  <a:pt x="13118" y="8141"/>
                </a:cubicBezTo>
                <a:cubicBezTo>
                  <a:pt x="13129" y="7964"/>
                  <a:pt x="13121" y="7886"/>
                  <a:pt x="13086" y="7824"/>
                </a:cubicBezTo>
                <a:cubicBezTo>
                  <a:pt x="13048" y="7756"/>
                  <a:pt x="13045" y="7716"/>
                  <a:pt x="13072" y="7593"/>
                </a:cubicBezTo>
                <a:cubicBezTo>
                  <a:pt x="13092" y="7502"/>
                  <a:pt x="13095" y="7427"/>
                  <a:pt x="13078" y="7401"/>
                </a:cubicBezTo>
                <a:cubicBezTo>
                  <a:pt x="13050" y="7355"/>
                  <a:pt x="13271" y="6758"/>
                  <a:pt x="13367" y="6623"/>
                </a:cubicBezTo>
                <a:cubicBezTo>
                  <a:pt x="13398" y="6581"/>
                  <a:pt x="13463" y="6405"/>
                  <a:pt x="13512" y="6233"/>
                </a:cubicBezTo>
                <a:cubicBezTo>
                  <a:pt x="13800" y="5214"/>
                  <a:pt x="13843" y="3783"/>
                  <a:pt x="13617" y="2671"/>
                </a:cubicBezTo>
                <a:cubicBezTo>
                  <a:pt x="13526" y="2221"/>
                  <a:pt x="13332" y="1631"/>
                  <a:pt x="13140" y="1219"/>
                </a:cubicBezTo>
                <a:cubicBezTo>
                  <a:pt x="12962" y="837"/>
                  <a:pt x="12828" y="623"/>
                  <a:pt x="12549" y="276"/>
                </a:cubicBezTo>
                <a:cubicBezTo>
                  <a:pt x="12458" y="163"/>
                  <a:pt x="12384" y="54"/>
                  <a:pt x="12384" y="35"/>
                </a:cubicBezTo>
                <a:cubicBezTo>
                  <a:pt x="12384" y="16"/>
                  <a:pt x="11606" y="0"/>
                  <a:pt x="10656" y="0"/>
                </a:cubicBezTo>
                <a:close/>
                <a:moveTo>
                  <a:pt x="4063" y="691"/>
                </a:moveTo>
                <a:cubicBezTo>
                  <a:pt x="3826" y="676"/>
                  <a:pt x="3390" y="736"/>
                  <a:pt x="3211" y="826"/>
                </a:cubicBezTo>
                <a:cubicBezTo>
                  <a:pt x="2107" y="1387"/>
                  <a:pt x="1435" y="2903"/>
                  <a:pt x="1485" y="4721"/>
                </a:cubicBezTo>
                <a:cubicBezTo>
                  <a:pt x="1501" y="5293"/>
                  <a:pt x="1577" y="5748"/>
                  <a:pt x="1743" y="6260"/>
                </a:cubicBezTo>
                <a:cubicBezTo>
                  <a:pt x="1926" y="6829"/>
                  <a:pt x="2331" y="7571"/>
                  <a:pt x="2414" y="7490"/>
                </a:cubicBezTo>
                <a:cubicBezTo>
                  <a:pt x="2454" y="7450"/>
                  <a:pt x="2692" y="7731"/>
                  <a:pt x="2692" y="7818"/>
                </a:cubicBezTo>
                <a:cubicBezTo>
                  <a:pt x="2693" y="7870"/>
                  <a:pt x="2719" y="7903"/>
                  <a:pt x="2765" y="7913"/>
                </a:cubicBezTo>
                <a:cubicBezTo>
                  <a:pt x="2805" y="7921"/>
                  <a:pt x="2908" y="7969"/>
                  <a:pt x="2995" y="8021"/>
                </a:cubicBezTo>
                <a:cubicBezTo>
                  <a:pt x="3082" y="8073"/>
                  <a:pt x="3263" y="8156"/>
                  <a:pt x="3398" y="8203"/>
                </a:cubicBezTo>
                <a:cubicBezTo>
                  <a:pt x="3849" y="8364"/>
                  <a:pt x="4506" y="8239"/>
                  <a:pt x="4899" y="7919"/>
                </a:cubicBezTo>
                <a:cubicBezTo>
                  <a:pt x="4962" y="7868"/>
                  <a:pt x="5026" y="7839"/>
                  <a:pt x="5041" y="7854"/>
                </a:cubicBezTo>
                <a:cubicBezTo>
                  <a:pt x="5056" y="7869"/>
                  <a:pt x="5069" y="7862"/>
                  <a:pt x="5069" y="7839"/>
                </a:cubicBezTo>
                <a:cubicBezTo>
                  <a:pt x="5069" y="7787"/>
                  <a:pt x="5299" y="7535"/>
                  <a:pt x="5349" y="7532"/>
                </a:cubicBezTo>
                <a:cubicBezTo>
                  <a:pt x="5369" y="7531"/>
                  <a:pt x="5458" y="7417"/>
                  <a:pt x="5547" y="7277"/>
                </a:cubicBezTo>
                <a:cubicBezTo>
                  <a:pt x="5812" y="6863"/>
                  <a:pt x="6022" y="6277"/>
                  <a:pt x="6153" y="5586"/>
                </a:cubicBezTo>
                <a:cubicBezTo>
                  <a:pt x="6219" y="5236"/>
                  <a:pt x="6230" y="5096"/>
                  <a:pt x="6232" y="4559"/>
                </a:cubicBezTo>
                <a:cubicBezTo>
                  <a:pt x="6233" y="3904"/>
                  <a:pt x="6207" y="3642"/>
                  <a:pt x="6087" y="3123"/>
                </a:cubicBezTo>
                <a:cubicBezTo>
                  <a:pt x="5998" y="2739"/>
                  <a:pt x="5763" y="2108"/>
                  <a:pt x="5621" y="1871"/>
                </a:cubicBezTo>
                <a:cubicBezTo>
                  <a:pt x="5466" y="1610"/>
                  <a:pt x="5241" y="1332"/>
                  <a:pt x="5210" y="1362"/>
                </a:cubicBezTo>
                <a:cubicBezTo>
                  <a:pt x="5196" y="1376"/>
                  <a:pt x="5176" y="1355"/>
                  <a:pt x="5166" y="1315"/>
                </a:cubicBezTo>
                <a:cubicBezTo>
                  <a:pt x="5157" y="1276"/>
                  <a:pt x="5133" y="1243"/>
                  <a:pt x="5113" y="1243"/>
                </a:cubicBezTo>
                <a:cubicBezTo>
                  <a:pt x="5093" y="1243"/>
                  <a:pt x="5046" y="1205"/>
                  <a:pt x="5008" y="1158"/>
                </a:cubicBezTo>
                <a:cubicBezTo>
                  <a:pt x="4899" y="1022"/>
                  <a:pt x="4549" y="819"/>
                  <a:pt x="4396" y="801"/>
                </a:cubicBezTo>
                <a:cubicBezTo>
                  <a:pt x="4319" y="792"/>
                  <a:pt x="4238" y="762"/>
                  <a:pt x="4216" y="733"/>
                </a:cubicBezTo>
                <a:cubicBezTo>
                  <a:pt x="4199" y="710"/>
                  <a:pt x="4142" y="696"/>
                  <a:pt x="4063" y="691"/>
                </a:cubicBezTo>
                <a:close/>
                <a:moveTo>
                  <a:pt x="19077" y="1798"/>
                </a:moveTo>
                <a:cubicBezTo>
                  <a:pt x="19008" y="1812"/>
                  <a:pt x="18942" y="1853"/>
                  <a:pt x="18885" y="1926"/>
                </a:cubicBezTo>
                <a:cubicBezTo>
                  <a:pt x="18782" y="2056"/>
                  <a:pt x="18388" y="2691"/>
                  <a:pt x="17834" y="3616"/>
                </a:cubicBezTo>
                <a:cubicBezTo>
                  <a:pt x="17511" y="4156"/>
                  <a:pt x="17390" y="4283"/>
                  <a:pt x="17199" y="4283"/>
                </a:cubicBezTo>
                <a:cubicBezTo>
                  <a:pt x="17014" y="4283"/>
                  <a:pt x="16912" y="4186"/>
                  <a:pt x="16622" y="3730"/>
                </a:cubicBezTo>
                <a:cubicBezTo>
                  <a:pt x="16303" y="3231"/>
                  <a:pt x="16204" y="3163"/>
                  <a:pt x="15973" y="3289"/>
                </a:cubicBezTo>
                <a:cubicBezTo>
                  <a:pt x="15849" y="3356"/>
                  <a:pt x="15756" y="3473"/>
                  <a:pt x="15439" y="3965"/>
                </a:cubicBezTo>
                <a:cubicBezTo>
                  <a:pt x="15228" y="4292"/>
                  <a:pt x="15044" y="4559"/>
                  <a:pt x="15030" y="4559"/>
                </a:cubicBezTo>
                <a:cubicBezTo>
                  <a:pt x="15016" y="4559"/>
                  <a:pt x="15005" y="4590"/>
                  <a:pt x="15005" y="4627"/>
                </a:cubicBezTo>
                <a:cubicBezTo>
                  <a:pt x="15005" y="4663"/>
                  <a:pt x="14953" y="4760"/>
                  <a:pt x="14890" y="4841"/>
                </a:cubicBezTo>
                <a:cubicBezTo>
                  <a:pt x="14826" y="4923"/>
                  <a:pt x="14774" y="5012"/>
                  <a:pt x="14774" y="5040"/>
                </a:cubicBezTo>
                <a:cubicBezTo>
                  <a:pt x="14773" y="5067"/>
                  <a:pt x="14670" y="5234"/>
                  <a:pt x="14545" y="5412"/>
                </a:cubicBezTo>
                <a:cubicBezTo>
                  <a:pt x="14420" y="5589"/>
                  <a:pt x="14317" y="5771"/>
                  <a:pt x="14315" y="5816"/>
                </a:cubicBezTo>
                <a:cubicBezTo>
                  <a:pt x="14314" y="5861"/>
                  <a:pt x="14281" y="5917"/>
                  <a:pt x="14241" y="5941"/>
                </a:cubicBezTo>
                <a:cubicBezTo>
                  <a:pt x="14202" y="5965"/>
                  <a:pt x="14045" y="6192"/>
                  <a:pt x="13893" y="6444"/>
                </a:cubicBezTo>
                <a:cubicBezTo>
                  <a:pt x="13572" y="6976"/>
                  <a:pt x="13523" y="7075"/>
                  <a:pt x="13565" y="7116"/>
                </a:cubicBezTo>
                <a:cubicBezTo>
                  <a:pt x="13581" y="7132"/>
                  <a:pt x="13588" y="7162"/>
                  <a:pt x="13580" y="7183"/>
                </a:cubicBezTo>
                <a:cubicBezTo>
                  <a:pt x="13571" y="7203"/>
                  <a:pt x="13610" y="7254"/>
                  <a:pt x="13664" y="7295"/>
                </a:cubicBezTo>
                <a:lnTo>
                  <a:pt x="13762" y="7370"/>
                </a:lnTo>
                <a:lnTo>
                  <a:pt x="13746" y="7727"/>
                </a:lnTo>
                <a:cubicBezTo>
                  <a:pt x="13732" y="8020"/>
                  <a:pt x="13717" y="8103"/>
                  <a:pt x="13660" y="8195"/>
                </a:cubicBezTo>
                <a:cubicBezTo>
                  <a:pt x="13608" y="8279"/>
                  <a:pt x="13595" y="8338"/>
                  <a:pt x="13608" y="8432"/>
                </a:cubicBezTo>
                <a:cubicBezTo>
                  <a:pt x="13626" y="8562"/>
                  <a:pt x="13558" y="8889"/>
                  <a:pt x="13513" y="8889"/>
                </a:cubicBezTo>
                <a:cubicBezTo>
                  <a:pt x="13486" y="8889"/>
                  <a:pt x="13299" y="9512"/>
                  <a:pt x="13292" y="9626"/>
                </a:cubicBezTo>
                <a:cubicBezTo>
                  <a:pt x="13290" y="9664"/>
                  <a:pt x="13266" y="9751"/>
                  <a:pt x="13239" y="9821"/>
                </a:cubicBezTo>
                <a:cubicBezTo>
                  <a:pt x="13212" y="9891"/>
                  <a:pt x="13170" y="10000"/>
                  <a:pt x="13146" y="10064"/>
                </a:cubicBezTo>
                <a:cubicBezTo>
                  <a:pt x="13120" y="10131"/>
                  <a:pt x="13088" y="10167"/>
                  <a:pt x="13069" y="10149"/>
                </a:cubicBezTo>
                <a:cubicBezTo>
                  <a:pt x="13048" y="10128"/>
                  <a:pt x="13043" y="10144"/>
                  <a:pt x="13054" y="10193"/>
                </a:cubicBezTo>
                <a:cubicBezTo>
                  <a:pt x="13075" y="10281"/>
                  <a:pt x="12982" y="10645"/>
                  <a:pt x="12915" y="10733"/>
                </a:cubicBezTo>
                <a:cubicBezTo>
                  <a:pt x="12890" y="10766"/>
                  <a:pt x="12876" y="10832"/>
                  <a:pt x="12883" y="10878"/>
                </a:cubicBezTo>
                <a:cubicBezTo>
                  <a:pt x="12892" y="10930"/>
                  <a:pt x="12876" y="10981"/>
                  <a:pt x="12844" y="11009"/>
                </a:cubicBezTo>
                <a:cubicBezTo>
                  <a:pt x="12813" y="11035"/>
                  <a:pt x="12781" y="11129"/>
                  <a:pt x="12770" y="11226"/>
                </a:cubicBezTo>
                <a:cubicBezTo>
                  <a:pt x="12748" y="11426"/>
                  <a:pt x="12681" y="11652"/>
                  <a:pt x="12645" y="11652"/>
                </a:cubicBezTo>
                <a:cubicBezTo>
                  <a:pt x="12620" y="11652"/>
                  <a:pt x="12593" y="11814"/>
                  <a:pt x="12567" y="12136"/>
                </a:cubicBezTo>
                <a:cubicBezTo>
                  <a:pt x="12558" y="12237"/>
                  <a:pt x="12532" y="12344"/>
                  <a:pt x="12508" y="12374"/>
                </a:cubicBezTo>
                <a:cubicBezTo>
                  <a:pt x="12484" y="12405"/>
                  <a:pt x="12462" y="12491"/>
                  <a:pt x="12460" y="12567"/>
                </a:cubicBezTo>
                <a:cubicBezTo>
                  <a:pt x="12457" y="12642"/>
                  <a:pt x="12434" y="12741"/>
                  <a:pt x="12407" y="12788"/>
                </a:cubicBezTo>
                <a:cubicBezTo>
                  <a:pt x="12333" y="12919"/>
                  <a:pt x="12183" y="13401"/>
                  <a:pt x="12183" y="13506"/>
                </a:cubicBezTo>
                <a:cubicBezTo>
                  <a:pt x="12183" y="13558"/>
                  <a:pt x="12128" y="13713"/>
                  <a:pt x="12062" y="13850"/>
                </a:cubicBezTo>
                <a:cubicBezTo>
                  <a:pt x="11922" y="14141"/>
                  <a:pt x="11810" y="14487"/>
                  <a:pt x="11809" y="14635"/>
                </a:cubicBezTo>
                <a:cubicBezTo>
                  <a:pt x="11808" y="14754"/>
                  <a:pt x="11852" y="14894"/>
                  <a:pt x="11944" y="15060"/>
                </a:cubicBezTo>
                <a:cubicBezTo>
                  <a:pt x="11985" y="15134"/>
                  <a:pt x="11999" y="15199"/>
                  <a:pt x="11984" y="15239"/>
                </a:cubicBezTo>
                <a:cubicBezTo>
                  <a:pt x="11950" y="15325"/>
                  <a:pt x="12025" y="15549"/>
                  <a:pt x="12129" y="15672"/>
                </a:cubicBezTo>
                <a:cubicBezTo>
                  <a:pt x="12177" y="15728"/>
                  <a:pt x="12224" y="15774"/>
                  <a:pt x="12235" y="15774"/>
                </a:cubicBezTo>
                <a:cubicBezTo>
                  <a:pt x="12245" y="15774"/>
                  <a:pt x="12293" y="15818"/>
                  <a:pt x="12341" y="15871"/>
                </a:cubicBezTo>
                <a:cubicBezTo>
                  <a:pt x="12388" y="15925"/>
                  <a:pt x="12496" y="15995"/>
                  <a:pt x="12579" y="16026"/>
                </a:cubicBezTo>
                <a:cubicBezTo>
                  <a:pt x="12662" y="16058"/>
                  <a:pt x="12776" y="16133"/>
                  <a:pt x="12832" y="16193"/>
                </a:cubicBezTo>
                <a:cubicBezTo>
                  <a:pt x="12888" y="16254"/>
                  <a:pt x="12952" y="16303"/>
                  <a:pt x="12974" y="16303"/>
                </a:cubicBezTo>
                <a:cubicBezTo>
                  <a:pt x="12996" y="16303"/>
                  <a:pt x="13023" y="16327"/>
                  <a:pt x="13033" y="16354"/>
                </a:cubicBezTo>
                <a:cubicBezTo>
                  <a:pt x="13044" y="16382"/>
                  <a:pt x="13076" y="16395"/>
                  <a:pt x="13103" y="16383"/>
                </a:cubicBezTo>
                <a:cubicBezTo>
                  <a:pt x="13165" y="16357"/>
                  <a:pt x="13248" y="16426"/>
                  <a:pt x="13248" y="16504"/>
                </a:cubicBezTo>
                <a:cubicBezTo>
                  <a:pt x="13248" y="16536"/>
                  <a:pt x="13263" y="16586"/>
                  <a:pt x="13282" y="16617"/>
                </a:cubicBezTo>
                <a:cubicBezTo>
                  <a:pt x="13339" y="16708"/>
                  <a:pt x="13469" y="16685"/>
                  <a:pt x="13487" y="16580"/>
                </a:cubicBezTo>
                <a:cubicBezTo>
                  <a:pt x="13504" y="16472"/>
                  <a:pt x="13566" y="16463"/>
                  <a:pt x="13674" y="16552"/>
                </a:cubicBezTo>
                <a:cubicBezTo>
                  <a:pt x="13717" y="16587"/>
                  <a:pt x="13829" y="16624"/>
                  <a:pt x="13924" y="16633"/>
                </a:cubicBezTo>
                <a:cubicBezTo>
                  <a:pt x="14078" y="16648"/>
                  <a:pt x="14099" y="16638"/>
                  <a:pt x="14127" y="16547"/>
                </a:cubicBezTo>
                <a:cubicBezTo>
                  <a:pt x="14145" y="16490"/>
                  <a:pt x="14194" y="16401"/>
                  <a:pt x="14237" y="16348"/>
                </a:cubicBezTo>
                <a:cubicBezTo>
                  <a:pt x="14279" y="16295"/>
                  <a:pt x="14314" y="16214"/>
                  <a:pt x="14314" y="16167"/>
                </a:cubicBezTo>
                <a:cubicBezTo>
                  <a:pt x="14314" y="16120"/>
                  <a:pt x="14358" y="16041"/>
                  <a:pt x="14415" y="15988"/>
                </a:cubicBezTo>
                <a:cubicBezTo>
                  <a:pt x="14470" y="15935"/>
                  <a:pt x="14515" y="15869"/>
                  <a:pt x="14515" y="15840"/>
                </a:cubicBezTo>
                <a:cubicBezTo>
                  <a:pt x="14515" y="15812"/>
                  <a:pt x="14541" y="15736"/>
                  <a:pt x="14572" y="15672"/>
                </a:cubicBezTo>
                <a:cubicBezTo>
                  <a:pt x="14607" y="15600"/>
                  <a:pt x="14623" y="15517"/>
                  <a:pt x="14614" y="15456"/>
                </a:cubicBezTo>
                <a:cubicBezTo>
                  <a:pt x="14594" y="15332"/>
                  <a:pt x="14699" y="15106"/>
                  <a:pt x="14775" y="15106"/>
                </a:cubicBezTo>
                <a:cubicBezTo>
                  <a:pt x="14812" y="15106"/>
                  <a:pt x="14848" y="15038"/>
                  <a:pt x="14887" y="14897"/>
                </a:cubicBezTo>
                <a:cubicBezTo>
                  <a:pt x="14919" y="14782"/>
                  <a:pt x="14970" y="14632"/>
                  <a:pt x="15000" y="14563"/>
                </a:cubicBezTo>
                <a:cubicBezTo>
                  <a:pt x="15065" y="14416"/>
                  <a:pt x="15158" y="13925"/>
                  <a:pt x="15133" y="13861"/>
                </a:cubicBezTo>
                <a:cubicBezTo>
                  <a:pt x="15110" y="13802"/>
                  <a:pt x="15232" y="13532"/>
                  <a:pt x="15266" y="13566"/>
                </a:cubicBezTo>
                <a:cubicBezTo>
                  <a:pt x="15281" y="13581"/>
                  <a:pt x="15293" y="13567"/>
                  <a:pt x="15293" y="13535"/>
                </a:cubicBezTo>
                <a:cubicBezTo>
                  <a:pt x="15293" y="13504"/>
                  <a:pt x="15318" y="13393"/>
                  <a:pt x="15350" y="13290"/>
                </a:cubicBezTo>
                <a:cubicBezTo>
                  <a:pt x="15381" y="13187"/>
                  <a:pt x="15412" y="13024"/>
                  <a:pt x="15419" y="12927"/>
                </a:cubicBezTo>
                <a:cubicBezTo>
                  <a:pt x="15426" y="12831"/>
                  <a:pt x="15449" y="12721"/>
                  <a:pt x="15467" y="12685"/>
                </a:cubicBezTo>
                <a:cubicBezTo>
                  <a:pt x="15486" y="12649"/>
                  <a:pt x="15490" y="12619"/>
                  <a:pt x="15478" y="12619"/>
                </a:cubicBezTo>
                <a:cubicBezTo>
                  <a:pt x="15465" y="12619"/>
                  <a:pt x="15498" y="12547"/>
                  <a:pt x="15551" y="12459"/>
                </a:cubicBezTo>
                <a:cubicBezTo>
                  <a:pt x="15604" y="12371"/>
                  <a:pt x="15652" y="12252"/>
                  <a:pt x="15656" y="12195"/>
                </a:cubicBezTo>
                <a:cubicBezTo>
                  <a:pt x="15674" y="11967"/>
                  <a:pt x="15704" y="11765"/>
                  <a:pt x="15729" y="11715"/>
                </a:cubicBezTo>
                <a:cubicBezTo>
                  <a:pt x="15743" y="11687"/>
                  <a:pt x="15746" y="11630"/>
                  <a:pt x="15737" y="11589"/>
                </a:cubicBezTo>
                <a:cubicBezTo>
                  <a:pt x="15726" y="11544"/>
                  <a:pt x="15736" y="11504"/>
                  <a:pt x="15765" y="11487"/>
                </a:cubicBezTo>
                <a:cubicBezTo>
                  <a:pt x="15790" y="11471"/>
                  <a:pt x="15811" y="11410"/>
                  <a:pt x="15811" y="11350"/>
                </a:cubicBezTo>
                <a:cubicBezTo>
                  <a:pt x="15811" y="11194"/>
                  <a:pt x="15632" y="10693"/>
                  <a:pt x="15484" y="10435"/>
                </a:cubicBezTo>
                <a:cubicBezTo>
                  <a:pt x="15240" y="10010"/>
                  <a:pt x="15240" y="9894"/>
                  <a:pt x="15484" y="9895"/>
                </a:cubicBezTo>
                <a:cubicBezTo>
                  <a:pt x="15590" y="9895"/>
                  <a:pt x="15648" y="9866"/>
                  <a:pt x="15725" y="9775"/>
                </a:cubicBezTo>
                <a:cubicBezTo>
                  <a:pt x="15780" y="9708"/>
                  <a:pt x="15836" y="9627"/>
                  <a:pt x="15848" y="9594"/>
                </a:cubicBezTo>
                <a:cubicBezTo>
                  <a:pt x="15861" y="9561"/>
                  <a:pt x="15894" y="9533"/>
                  <a:pt x="15921" y="9533"/>
                </a:cubicBezTo>
                <a:cubicBezTo>
                  <a:pt x="15972" y="9532"/>
                  <a:pt x="16099" y="9259"/>
                  <a:pt x="16099" y="9151"/>
                </a:cubicBezTo>
                <a:cubicBezTo>
                  <a:pt x="16099" y="9117"/>
                  <a:pt x="16132" y="9040"/>
                  <a:pt x="16171" y="8981"/>
                </a:cubicBezTo>
                <a:cubicBezTo>
                  <a:pt x="16211" y="8921"/>
                  <a:pt x="16243" y="8836"/>
                  <a:pt x="16243" y="8791"/>
                </a:cubicBezTo>
                <a:cubicBezTo>
                  <a:pt x="16243" y="8641"/>
                  <a:pt x="16308" y="8641"/>
                  <a:pt x="16384" y="8790"/>
                </a:cubicBezTo>
                <a:cubicBezTo>
                  <a:pt x="16426" y="8870"/>
                  <a:pt x="16483" y="8935"/>
                  <a:pt x="16511" y="8935"/>
                </a:cubicBezTo>
                <a:cubicBezTo>
                  <a:pt x="16539" y="8935"/>
                  <a:pt x="16593" y="8967"/>
                  <a:pt x="16630" y="9006"/>
                </a:cubicBezTo>
                <a:cubicBezTo>
                  <a:pt x="16736" y="9117"/>
                  <a:pt x="17265" y="9104"/>
                  <a:pt x="17460" y="8986"/>
                </a:cubicBezTo>
                <a:cubicBezTo>
                  <a:pt x="17599" y="8901"/>
                  <a:pt x="17669" y="8963"/>
                  <a:pt x="17745" y="9241"/>
                </a:cubicBezTo>
                <a:cubicBezTo>
                  <a:pt x="17776" y="9352"/>
                  <a:pt x="17793" y="9463"/>
                  <a:pt x="17784" y="9488"/>
                </a:cubicBezTo>
                <a:cubicBezTo>
                  <a:pt x="17774" y="9513"/>
                  <a:pt x="17799" y="9534"/>
                  <a:pt x="17841" y="9534"/>
                </a:cubicBezTo>
                <a:cubicBezTo>
                  <a:pt x="17882" y="9534"/>
                  <a:pt x="17922" y="9504"/>
                  <a:pt x="17930" y="9469"/>
                </a:cubicBezTo>
                <a:cubicBezTo>
                  <a:pt x="17939" y="9433"/>
                  <a:pt x="18140" y="9096"/>
                  <a:pt x="18375" y="8720"/>
                </a:cubicBezTo>
                <a:cubicBezTo>
                  <a:pt x="18611" y="8344"/>
                  <a:pt x="18817" y="7990"/>
                  <a:pt x="18833" y="7931"/>
                </a:cubicBezTo>
                <a:cubicBezTo>
                  <a:pt x="18850" y="7873"/>
                  <a:pt x="18864" y="7726"/>
                  <a:pt x="18864" y="7604"/>
                </a:cubicBezTo>
                <a:cubicBezTo>
                  <a:pt x="18864" y="7425"/>
                  <a:pt x="18842" y="7330"/>
                  <a:pt x="18750" y="7101"/>
                </a:cubicBezTo>
                <a:cubicBezTo>
                  <a:pt x="18684" y="6940"/>
                  <a:pt x="18587" y="6770"/>
                  <a:pt x="18520" y="6702"/>
                </a:cubicBezTo>
                <a:cubicBezTo>
                  <a:pt x="18455" y="6637"/>
                  <a:pt x="18403" y="6562"/>
                  <a:pt x="18403" y="6534"/>
                </a:cubicBezTo>
                <a:cubicBezTo>
                  <a:pt x="18403" y="6506"/>
                  <a:pt x="18365" y="6413"/>
                  <a:pt x="18318" y="6329"/>
                </a:cubicBezTo>
                <a:cubicBezTo>
                  <a:pt x="18189" y="6094"/>
                  <a:pt x="18177" y="5837"/>
                  <a:pt x="18275" y="5474"/>
                </a:cubicBezTo>
                <a:cubicBezTo>
                  <a:pt x="18345" y="5219"/>
                  <a:pt x="18416" y="5070"/>
                  <a:pt x="18643" y="4711"/>
                </a:cubicBezTo>
                <a:cubicBezTo>
                  <a:pt x="18838" y="4404"/>
                  <a:pt x="18922" y="4283"/>
                  <a:pt x="18942" y="4282"/>
                </a:cubicBezTo>
                <a:cubicBezTo>
                  <a:pt x="18973" y="4281"/>
                  <a:pt x="19273" y="3819"/>
                  <a:pt x="19490" y="3438"/>
                </a:cubicBezTo>
                <a:cubicBezTo>
                  <a:pt x="19740" y="2999"/>
                  <a:pt x="19772" y="2769"/>
                  <a:pt x="19640" y="2349"/>
                </a:cubicBezTo>
                <a:cubicBezTo>
                  <a:pt x="19521" y="1968"/>
                  <a:pt x="19284" y="1758"/>
                  <a:pt x="19077" y="1798"/>
                </a:cubicBezTo>
                <a:close/>
                <a:moveTo>
                  <a:pt x="19405" y="9073"/>
                </a:moveTo>
                <a:cubicBezTo>
                  <a:pt x="19292" y="9073"/>
                  <a:pt x="19098" y="9208"/>
                  <a:pt x="19064" y="9310"/>
                </a:cubicBezTo>
                <a:cubicBezTo>
                  <a:pt x="19047" y="9359"/>
                  <a:pt x="19021" y="9386"/>
                  <a:pt x="19006" y="9370"/>
                </a:cubicBezTo>
                <a:cubicBezTo>
                  <a:pt x="18976" y="9341"/>
                  <a:pt x="18630" y="9795"/>
                  <a:pt x="18641" y="9848"/>
                </a:cubicBezTo>
                <a:cubicBezTo>
                  <a:pt x="18645" y="9865"/>
                  <a:pt x="18639" y="9880"/>
                  <a:pt x="18627" y="9880"/>
                </a:cubicBezTo>
                <a:cubicBezTo>
                  <a:pt x="18582" y="9880"/>
                  <a:pt x="18202" y="10525"/>
                  <a:pt x="18209" y="10591"/>
                </a:cubicBezTo>
                <a:cubicBezTo>
                  <a:pt x="18213" y="10630"/>
                  <a:pt x="18199" y="10657"/>
                  <a:pt x="18178" y="10650"/>
                </a:cubicBezTo>
                <a:cubicBezTo>
                  <a:pt x="18157" y="10643"/>
                  <a:pt x="18147" y="10655"/>
                  <a:pt x="18156" y="10678"/>
                </a:cubicBezTo>
                <a:cubicBezTo>
                  <a:pt x="18177" y="10734"/>
                  <a:pt x="18102" y="10832"/>
                  <a:pt x="18072" y="10788"/>
                </a:cubicBezTo>
                <a:cubicBezTo>
                  <a:pt x="18059" y="10769"/>
                  <a:pt x="18057" y="10778"/>
                  <a:pt x="18067" y="10807"/>
                </a:cubicBezTo>
                <a:cubicBezTo>
                  <a:pt x="18089" y="10869"/>
                  <a:pt x="18018" y="10976"/>
                  <a:pt x="17987" y="10927"/>
                </a:cubicBezTo>
                <a:cubicBezTo>
                  <a:pt x="17976" y="10908"/>
                  <a:pt x="17970" y="10913"/>
                  <a:pt x="17976" y="10938"/>
                </a:cubicBezTo>
                <a:cubicBezTo>
                  <a:pt x="17981" y="10963"/>
                  <a:pt x="17973" y="10992"/>
                  <a:pt x="17957" y="11000"/>
                </a:cubicBezTo>
                <a:cubicBezTo>
                  <a:pt x="17901" y="11030"/>
                  <a:pt x="17854" y="11114"/>
                  <a:pt x="17865" y="11164"/>
                </a:cubicBezTo>
                <a:cubicBezTo>
                  <a:pt x="17877" y="11220"/>
                  <a:pt x="17259" y="12301"/>
                  <a:pt x="17223" y="12285"/>
                </a:cubicBezTo>
                <a:cubicBezTo>
                  <a:pt x="17199" y="12274"/>
                  <a:pt x="16946" y="12700"/>
                  <a:pt x="16313" y="13817"/>
                </a:cubicBezTo>
                <a:cubicBezTo>
                  <a:pt x="15771" y="14772"/>
                  <a:pt x="15451" y="15386"/>
                  <a:pt x="15380" y="15609"/>
                </a:cubicBezTo>
                <a:cubicBezTo>
                  <a:pt x="15297" y="15868"/>
                  <a:pt x="15302" y="16186"/>
                  <a:pt x="15392" y="16419"/>
                </a:cubicBezTo>
                <a:cubicBezTo>
                  <a:pt x="15431" y="16521"/>
                  <a:pt x="15464" y="16634"/>
                  <a:pt x="15464" y="16673"/>
                </a:cubicBezTo>
                <a:cubicBezTo>
                  <a:pt x="15465" y="16711"/>
                  <a:pt x="15491" y="16768"/>
                  <a:pt x="15523" y="16800"/>
                </a:cubicBezTo>
                <a:cubicBezTo>
                  <a:pt x="15554" y="16832"/>
                  <a:pt x="15581" y="16886"/>
                  <a:pt x="15581" y="16921"/>
                </a:cubicBezTo>
                <a:cubicBezTo>
                  <a:pt x="15581" y="16956"/>
                  <a:pt x="15602" y="16998"/>
                  <a:pt x="15627" y="17013"/>
                </a:cubicBezTo>
                <a:cubicBezTo>
                  <a:pt x="15657" y="17032"/>
                  <a:pt x="15668" y="17075"/>
                  <a:pt x="15659" y="17134"/>
                </a:cubicBezTo>
                <a:cubicBezTo>
                  <a:pt x="15645" y="17218"/>
                  <a:pt x="15673" y="17463"/>
                  <a:pt x="15716" y="17640"/>
                </a:cubicBezTo>
                <a:cubicBezTo>
                  <a:pt x="15746" y="17759"/>
                  <a:pt x="15749" y="18052"/>
                  <a:pt x="15722" y="18079"/>
                </a:cubicBezTo>
                <a:cubicBezTo>
                  <a:pt x="15666" y="18134"/>
                  <a:pt x="15702" y="18253"/>
                  <a:pt x="15847" y="18500"/>
                </a:cubicBezTo>
                <a:cubicBezTo>
                  <a:pt x="16110" y="18945"/>
                  <a:pt x="17009" y="20253"/>
                  <a:pt x="17077" y="20287"/>
                </a:cubicBezTo>
                <a:cubicBezTo>
                  <a:pt x="17112" y="20305"/>
                  <a:pt x="17196" y="20298"/>
                  <a:pt x="17262" y="20272"/>
                </a:cubicBezTo>
                <a:cubicBezTo>
                  <a:pt x="17450" y="20196"/>
                  <a:pt x="17595" y="20174"/>
                  <a:pt x="17612" y="20220"/>
                </a:cubicBezTo>
                <a:cubicBezTo>
                  <a:pt x="17621" y="20243"/>
                  <a:pt x="17670" y="20259"/>
                  <a:pt x="17720" y="20256"/>
                </a:cubicBezTo>
                <a:cubicBezTo>
                  <a:pt x="17782" y="20252"/>
                  <a:pt x="17868" y="20308"/>
                  <a:pt x="17977" y="20419"/>
                </a:cubicBezTo>
                <a:cubicBezTo>
                  <a:pt x="18068" y="20512"/>
                  <a:pt x="18153" y="20587"/>
                  <a:pt x="18168" y="20587"/>
                </a:cubicBezTo>
                <a:cubicBezTo>
                  <a:pt x="18182" y="20587"/>
                  <a:pt x="18211" y="20619"/>
                  <a:pt x="18232" y="20659"/>
                </a:cubicBezTo>
                <a:cubicBezTo>
                  <a:pt x="18252" y="20699"/>
                  <a:pt x="18309" y="20760"/>
                  <a:pt x="18358" y="20794"/>
                </a:cubicBezTo>
                <a:cubicBezTo>
                  <a:pt x="18461" y="20866"/>
                  <a:pt x="18714" y="20882"/>
                  <a:pt x="18812" y="20822"/>
                </a:cubicBezTo>
                <a:cubicBezTo>
                  <a:pt x="18886" y="20778"/>
                  <a:pt x="19219" y="20342"/>
                  <a:pt x="19387" y="20071"/>
                </a:cubicBezTo>
                <a:cubicBezTo>
                  <a:pt x="19446" y="19977"/>
                  <a:pt x="19564" y="19757"/>
                  <a:pt x="19651" y="19583"/>
                </a:cubicBezTo>
                <a:cubicBezTo>
                  <a:pt x="19738" y="19409"/>
                  <a:pt x="19995" y="18969"/>
                  <a:pt x="20222" y="18605"/>
                </a:cubicBezTo>
                <a:cubicBezTo>
                  <a:pt x="20449" y="18241"/>
                  <a:pt x="20656" y="17894"/>
                  <a:pt x="20681" y="17835"/>
                </a:cubicBezTo>
                <a:cubicBezTo>
                  <a:pt x="20707" y="17775"/>
                  <a:pt x="20863" y="17494"/>
                  <a:pt x="21029" y="17211"/>
                </a:cubicBezTo>
                <a:cubicBezTo>
                  <a:pt x="21194" y="16927"/>
                  <a:pt x="21391" y="16590"/>
                  <a:pt x="21465" y="16461"/>
                </a:cubicBezTo>
                <a:lnTo>
                  <a:pt x="21600" y="16225"/>
                </a:lnTo>
                <a:lnTo>
                  <a:pt x="21600" y="13435"/>
                </a:lnTo>
                <a:lnTo>
                  <a:pt x="21600" y="10646"/>
                </a:lnTo>
                <a:lnTo>
                  <a:pt x="21302" y="10203"/>
                </a:lnTo>
                <a:cubicBezTo>
                  <a:pt x="21138" y="9959"/>
                  <a:pt x="20974" y="9727"/>
                  <a:pt x="20938" y="9686"/>
                </a:cubicBezTo>
                <a:cubicBezTo>
                  <a:pt x="20850" y="9587"/>
                  <a:pt x="20731" y="9598"/>
                  <a:pt x="20571" y="9722"/>
                </a:cubicBezTo>
                <a:cubicBezTo>
                  <a:pt x="20374" y="9875"/>
                  <a:pt x="20311" y="9856"/>
                  <a:pt x="20027" y="9558"/>
                </a:cubicBezTo>
                <a:cubicBezTo>
                  <a:pt x="19726" y="9240"/>
                  <a:pt x="19513" y="9074"/>
                  <a:pt x="19405" y="9073"/>
                </a:cubicBezTo>
                <a:close/>
                <a:moveTo>
                  <a:pt x="5728" y="9550"/>
                </a:moveTo>
                <a:cubicBezTo>
                  <a:pt x="5630" y="9550"/>
                  <a:pt x="5472" y="9590"/>
                  <a:pt x="5472" y="9630"/>
                </a:cubicBezTo>
                <a:cubicBezTo>
                  <a:pt x="5472" y="9651"/>
                  <a:pt x="5414" y="9759"/>
                  <a:pt x="5342" y="9868"/>
                </a:cubicBezTo>
                <a:cubicBezTo>
                  <a:pt x="5246" y="10016"/>
                  <a:pt x="5214" y="10096"/>
                  <a:pt x="5222" y="10177"/>
                </a:cubicBezTo>
                <a:cubicBezTo>
                  <a:pt x="5247" y="10442"/>
                  <a:pt x="5132" y="11001"/>
                  <a:pt x="5066" y="10935"/>
                </a:cubicBezTo>
                <a:cubicBezTo>
                  <a:pt x="5052" y="10921"/>
                  <a:pt x="5040" y="10940"/>
                  <a:pt x="5040" y="10977"/>
                </a:cubicBezTo>
                <a:cubicBezTo>
                  <a:pt x="5040" y="11013"/>
                  <a:pt x="5008" y="11077"/>
                  <a:pt x="4969" y="11118"/>
                </a:cubicBezTo>
                <a:cubicBezTo>
                  <a:pt x="4883" y="11208"/>
                  <a:pt x="4714" y="11468"/>
                  <a:pt x="4741" y="11468"/>
                </a:cubicBezTo>
                <a:cubicBezTo>
                  <a:pt x="4752" y="11468"/>
                  <a:pt x="4737" y="11509"/>
                  <a:pt x="4709" y="11559"/>
                </a:cubicBezTo>
                <a:cubicBezTo>
                  <a:pt x="4681" y="11610"/>
                  <a:pt x="4648" y="11639"/>
                  <a:pt x="4635" y="11627"/>
                </a:cubicBezTo>
                <a:cubicBezTo>
                  <a:pt x="4622" y="11614"/>
                  <a:pt x="4604" y="11626"/>
                  <a:pt x="4594" y="11652"/>
                </a:cubicBezTo>
                <a:cubicBezTo>
                  <a:pt x="4584" y="11678"/>
                  <a:pt x="4550" y="11698"/>
                  <a:pt x="4519" y="11698"/>
                </a:cubicBezTo>
                <a:cubicBezTo>
                  <a:pt x="4487" y="11698"/>
                  <a:pt x="4424" y="11742"/>
                  <a:pt x="4379" y="11795"/>
                </a:cubicBezTo>
                <a:cubicBezTo>
                  <a:pt x="4331" y="11852"/>
                  <a:pt x="4281" y="11879"/>
                  <a:pt x="4260" y="11858"/>
                </a:cubicBezTo>
                <a:cubicBezTo>
                  <a:pt x="4238" y="11835"/>
                  <a:pt x="4232" y="11841"/>
                  <a:pt x="4244" y="11873"/>
                </a:cubicBezTo>
                <a:cubicBezTo>
                  <a:pt x="4264" y="11925"/>
                  <a:pt x="4167" y="12037"/>
                  <a:pt x="4139" y="11994"/>
                </a:cubicBezTo>
                <a:cubicBezTo>
                  <a:pt x="4131" y="11981"/>
                  <a:pt x="4097" y="12030"/>
                  <a:pt x="4064" y="12104"/>
                </a:cubicBezTo>
                <a:cubicBezTo>
                  <a:pt x="4021" y="12201"/>
                  <a:pt x="3956" y="12261"/>
                  <a:pt x="3824" y="12323"/>
                </a:cubicBezTo>
                <a:cubicBezTo>
                  <a:pt x="3595" y="12432"/>
                  <a:pt x="3571" y="12434"/>
                  <a:pt x="3489" y="12354"/>
                </a:cubicBezTo>
                <a:cubicBezTo>
                  <a:pt x="3435" y="12302"/>
                  <a:pt x="3406" y="12299"/>
                  <a:pt x="3338" y="12344"/>
                </a:cubicBezTo>
                <a:cubicBezTo>
                  <a:pt x="3263" y="12394"/>
                  <a:pt x="3171" y="12405"/>
                  <a:pt x="2938" y="12389"/>
                </a:cubicBezTo>
                <a:cubicBezTo>
                  <a:pt x="2821" y="12381"/>
                  <a:pt x="2674" y="12418"/>
                  <a:pt x="2508" y="12498"/>
                </a:cubicBezTo>
                <a:cubicBezTo>
                  <a:pt x="2421" y="12539"/>
                  <a:pt x="2321" y="12573"/>
                  <a:pt x="2284" y="12573"/>
                </a:cubicBezTo>
                <a:cubicBezTo>
                  <a:pt x="2206" y="12573"/>
                  <a:pt x="2201" y="12606"/>
                  <a:pt x="2262" y="12714"/>
                </a:cubicBezTo>
                <a:cubicBezTo>
                  <a:pt x="2302" y="12785"/>
                  <a:pt x="2299" y="12805"/>
                  <a:pt x="2229" y="12939"/>
                </a:cubicBezTo>
                <a:cubicBezTo>
                  <a:pt x="2173" y="13045"/>
                  <a:pt x="2131" y="13082"/>
                  <a:pt x="2077" y="13073"/>
                </a:cubicBezTo>
                <a:cubicBezTo>
                  <a:pt x="2035" y="13067"/>
                  <a:pt x="1969" y="13094"/>
                  <a:pt x="1929" y="13136"/>
                </a:cubicBezTo>
                <a:cubicBezTo>
                  <a:pt x="1890" y="13177"/>
                  <a:pt x="1806" y="13226"/>
                  <a:pt x="1743" y="13244"/>
                </a:cubicBezTo>
                <a:cubicBezTo>
                  <a:pt x="1581" y="13290"/>
                  <a:pt x="1558" y="13331"/>
                  <a:pt x="1570" y="13565"/>
                </a:cubicBezTo>
                <a:cubicBezTo>
                  <a:pt x="1576" y="13677"/>
                  <a:pt x="1567" y="13782"/>
                  <a:pt x="1551" y="13797"/>
                </a:cubicBezTo>
                <a:cubicBezTo>
                  <a:pt x="1534" y="13815"/>
                  <a:pt x="1540" y="13857"/>
                  <a:pt x="1568" y="13906"/>
                </a:cubicBezTo>
                <a:cubicBezTo>
                  <a:pt x="1610" y="13980"/>
                  <a:pt x="1554" y="14077"/>
                  <a:pt x="806" y="15257"/>
                </a:cubicBezTo>
                <a:lnTo>
                  <a:pt x="0" y="16530"/>
                </a:lnTo>
                <a:lnTo>
                  <a:pt x="0" y="16780"/>
                </a:lnTo>
                <a:cubicBezTo>
                  <a:pt x="0" y="16992"/>
                  <a:pt x="13" y="17053"/>
                  <a:pt x="83" y="17172"/>
                </a:cubicBezTo>
                <a:cubicBezTo>
                  <a:pt x="128" y="17249"/>
                  <a:pt x="181" y="17376"/>
                  <a:pt x="201" y="17453"/>
                </a:cubicBezTo>
                <a:cubicBezTo>
                  <a:pt x="221" y="17530"/>
                  <a:pt x="256" y="17594"/>
                  <a:pt x="278" y="17594"/>
                </a:cubicBezTo>
                <a:cubicBezTo>
                  <a:pt x="349" y="17594"/>
                  <a:pt x="792" y="18360"/>
                  <a:pt x="865" y="18608"/>
                </a:cubicBezTo>
                <a:cubicBezTo>
                  <a:pt x="926" y="18817"/>
                  <a:pt x="929" y="18858"/>
                  <a:pt x="896" y="18989"/>
                </a:cubicBezTo>
                <a:cubicBezTo>
                  <a:pt x="757" y="19541"/>
                  <a:pt x="750" y="19946"/>
                  <a:pt x="873" y="20373"/>
                </a:cubicBezTo>
                <a:cubicBezTo>
                  <a:pt x="958" y="20671"/>
                  <a:pt x="1061" y="20836"/>
                  <a:pt x="1253" y="20982"/>
                </a:cubicBezTo>
                <a:cubicBezTo>
                  <a:pt x="1426" y="21114"/>
                  <a:pt x="1716" y="21132"/>
                  <a:pt x="1960" y="21025"/>
                </a:cubicBezTo>
                <a:cubicBezTo>
                  <a:pt x="2283" y="20882"/>
                  <a:pt x="2273" y="20879"/>
                  <a:pt x="2458" y="21143"/>
                </a:cubicBezTo>
                <a:cubicBezTo>
                  <a:pt x="2550" y="21276"/>
                  <a:pt x="2637" y="21433"/>
                  <a:pt x="2651" y="21493"/>
                </a:cubicBezTo>
                <a:lnTo>
                  <a:pt x="2677" y="21600"/>
                </a:lnTo>
                <a:lnTo>
                  <a:pt x="4151" y="21600"/>
                </a:lnTo>
                <a:lnTo>
                  <a:pt x="5467" y="19568"/>
                </a:lnTo>
                <a:cubicBezTo>
                  <a:pt x="7298" y="16739"/>
                  <a:pt x="7318" y="16708"/>
                  <a:pt x="7415" y="16590"/>
                </a:cubicBezTo>
                <a:cubicBezTo>
                  <a:pt x="7497" y="16490"/>
                  <a:pt x="7608" y="16476"/>
                  <a:pt x="7688" y="16555"/>
                </a:cubicBezTo>
                <a:cubicBezTo>
                  <a:pt x="7735" y="16602"/>
                  <a:pt x="7669" y="16767"/>
                  <a:pt x="7617" y="16735"/>
                </a:cubicBezTo>
                <a:cubicBezTo>
                  <a:pt x="7568" y="16705"/>
                  <a:pt x="7560" y="16769"/>
                  <a:pt x="7605" y="16840"/>
                </a:cubicBezTo>
                <a:cubicBezTo>
                  <a:pt x="7641" y="16898"/>
                  <a:pt x="7532" y="17337"/>
                  <a:pt x="7491" y="17297"/>
                </a:cubicBezTo>
                <a:cubicBezTo>
                  <a:pt x="7456" y="17263"/>
                  <a:pt x="7441" y="17346"/>
                  <a:pt x="7399" y="17820"/>
                </a:cubicBezTo>
                <a:cubicBezTo>
                  <a:pt x="7335" y="18542"/>
                  <a:pt x="7415" y="19352"/>
                  <a:pt x="7617" y="20024"/>
                </a:cubicBezTo>
                <a:cubicBezTo>
                  <a:pt x="7763" y="20509"/>
                  <a:pt x="7851" y="20707"/>
                  <a:pt x="8127" y="21163"/>
                </a:cubicBezTo>
                <a:cubicBezTo>
                  <a:pt x="8234" y="21341"/>
                  <a:pt x="8319" y="21506"/>
                  <a:pt x="8315" y="21531"/>
                </a:cubicBezTo>
                <a:cubicBezTo>
                  <a:pt x="8311" y="21561"/>
                  <a:pt x="8783" y="21581"/>
                  <a:pt x="9677" y="21589"/>
                </a:cubicBezTo>
                <a:lnTo>
                  <a:pt x="11045" y="21600"/>
                </a:lnTo>
                <a:lnTo>
                  <a:pt x="11115" y="21435"/>
                </a:lnTo>
                <a:cubicBezTo>
                  <a:pt x="11153" y="21345"/>
                  <a:pt x="11238" y="21195"/>
                  <a:pt x="11303" y="21102"/>
                </a:cubicBezTo>
                <a:cubicBezTo>
                  <a:pt x="11540" y="20762"/>
                  <a:pt x="11833" y="20056"/>
                  <a:pt x="11881" y="19709"/>
                </a:cubicBezTo>
                <a:cubicBezTo>
                  <a:pt x="11891" y="19631"/>
                  <a:pt x="11917" y="19557"/>
                  <a:pt x="11938" y="19544"/>
                </a:cubicBezTo>
                <a:cubicBezTo>
                  <a:pt x="11960" y="19531"/>
                  <a:pt x="11975" y="19457"/>
                  <a:pt x="11973" y="19375"/>
                </a:cubicBezTo>
                <a:cubicBezTo>
                  <a:pt x="11972" y="19294"/>
                  <a:pt x="11987" y="19031"/>
                  <a:pt x="12007" y="18789"/>
                </a:cubicBezTo>
                <a:cubicBezTo>
                  <a:pt x="12035" y="18453"/>
                  <a:pt x="12035" y="18271"/>
                  <a:pt x="12010" y="18007"/>
                </a:cubicBezTo>
                <a:cubicBezTo>
                  <a:pt x="11992" y="17817"/>
                  <a:pt x="11970" y="17574"/>
                  <a:pt x="11961" y="17465"/>
                </a:cubicBezTo>
                <a:cubicBezTo>
                  <a:pt x="11952" y="17357"/>
                  <a:pt x="11875" y="17057"/>
                  <a:pt x="11790" y="16799"/>
                </a:cubicBezTo>
                <a:cubicBezTo>
                  <a:pt x="11705" y="16540"/>
                  <a:pt x="11635" y="16308"/>
                  <a:pt x="11635" y="16282"/>
                </a:cubicBezTo>
                <a:cubicBezTo>
                  <a:pt x="11634" y="16137"/>
                  <a:pt x="11068" y="15291"/>
                  <a:pt x="10971" y="15291"/>
                </a:cubicBezTo>
                <a:cubicBezTo>
                  <a:pt x="10953" y="15291"/>
                  <a:pt x="10852" y="15220"/>
                  <a:pt x="10747" y="15135"/>
                </a:cubicBezTo>
                <a:cubicBezTo>
                  <a:pt x="10641" y="15050"/>
                  <a:pt x="10497" y="14954"/>
                  <a:pt x="10426" y="14923"/>
                </a:cubicBezTo>
                <a:cubicBezTo>
                  <a:pt x="10355" y="14892"/>
                  <a:pt x="10282" y="14850"/>
                  <a:pt x="10266" y="14828"/>
                </a:cubicBezTo>
                <a:cubicBezTo>
                  <a:pt x="10249" y="14807"/>
                  <a:pt x="10161" y="14779"/>
                  <a:pt x="10070" y="14768"/>
                </a:cubicBezTo>
                <a:cubicBezTo>
                  <a:pt x="9979" y="14757"/>
                  <a:pt x="9896" y="14736"/>
                  <a:pt x="9887" y="14721"/>
                </a:cubicBezTo>
                <a:cubicBezTo>
                  <a:pt x="9855" y="14671"/>
                  <a:pt x="9336" y="14689"/>
                  <a:pt x="9316" y="14741"/>
                </a:cubicBezTo>
                <a:cubicBezTo>
                  <a:pt x="9306" y="14767"/>
                  <a:pt x="9282" y="14781"/>
                  <a:pt x="9264" y="14771"/>
                </a:cubicBezTo>
                <a:cubicBezTo>
                  <a:pt x="9245" y="14761"/>
                  <a:pt x="9188" y="14781"/>
                  <a:pt x="9137" y="14816"/>
                </a:cubicBezTo>
                <a:cubicBezTo>
                  <a:pt x="9085" y="14850"/>
                  <a:pt x="9043" y="14867"/>
                  <a:pt x="9043" y="14854"/>
                </a:cubicBezTo>
                <a:cubicBezTo>
                  <a:pt x="9043" y="14841"/>
                  <a:pt x="9017" y="14872"/>
                  <a:pt x="8984" y="14924"/>
                </a:cubicBezTo>
                <a:cubicBezTo>
                  <a:pt x="8947" y="14985"/>
                  <a:pt x="8905" y="15008"/>
                  <a:pt x="8870" y="14990"/>
                </a:cubicBezTo>
                <a:cubicBezTo>
                  <a:pt x="8839" y="14975"/>
                  <a:pt x="8791" y="14984"/>
                  <a:pt x="8763" y="15010"/>
                </a:cubicBezTo>
                <a:cubicBezTo>
                  <a:pt x="8735" y="15036"/>
                  <a:pt x="8723" y="15058"/>
                  <a:pt x="8735" y="15059"/>
                </a:cubicBezTo>
                <a:cubicBezTo>
                  <a:pt x="8748" y="15060"/>
                  <a:pt x="8750" y="15082"/>
                  <a:pt x="8740" y="15109"/>
                </a:cubicBezTo>
                <a:cubicBezTo>
                  <a:pt x="8727" y="15142"/>
                  <a:pt x="8708" y="15139"/>
                  <a:pt x="8679" y="15101"/>
                </a:cubicBezTo>
                <a:cubicBezTo>
                  <a:pt x="8646" y="15057"/>
                  <a:pt x="8639" y="15057"/>
                  <a:pt x="8646" y="15103"/>
                </a:cubicBezTo>
                <a:cubicBezTo>
                  <a:pt x="8650" y="15134"/>
                  <a:pt x="8628" y="15189"/>
                  <a:pt x="8596" y="15224"/>
                </a:cubicBezTo>
                <a:cubicBezTo>
                  <a:pt x="8549" y="15276"/>
                  <a:pt x="8526" y="15276"/>
                  <a:pt x="8467" y="15229"/>
                </a:cubicBezTo>
                <a:cubicBezTo>
                  <a:pt x="8403" y="15177"/>
                  <a:pt x="8396" y="15147"/>
                  <a:pt x="8404" y="14958"/>
                </a:cubicBezTo>
                <a:cubicBezTo>
                  <a:pt x="8411" y="14820"/>
                  <a:pt x="8396" y="14681"/>
                  <a:pt x="8362" y="14568"/>
                </a:cubicBezTo>
                <a:cubicBezTo>
                  <a:pt x="8312" y="14396"/>
                  <a:pt x="7929" y="13744"/>
                  <a:pt x="7013" y="12271"/>
                </a:cubicBezTo>
                <a:cubicBezTo>
                  <a:pt x="6622" y="11641"/>
                  <a:pt x="6193" y="10913"/>
                  <a:pt x="5979" y="10511"/>
                </a:cubicBezTo>
                <a:cubicBezTo>
                  <a:pt x="5932" y="10423"/>
                  <a:pt x="5929" y="10390"/>
                  <a:pt x="5959" y="10286"/>
                </a:cubicBezTo>
                <a:cubicBezTo>
                  <a:pt x="5979" y="10215"/>
                  <a:pt x="5982" y="10147"/>
                  <a:pt x="5967" y="10123"/>
                </a:cubicBezTo>
                <a:cubicBezTo>
                  <a:pt x="5953" y="10100"/>
                  <a:pt x="5948" y="9979"/>
                  <a:pt x="5955" y="9853"/>
                </a:cubicBezTo>
                <a:cubicBezTo>
                  <a:pt x="5967" y="9666"/>
                  <a:pt x="5960" y="9625"/>
                  <a:pt x="5922" y="9620"/>
                </a:cubicBezTo>
                <a:cubicBezTo>
                  <a:pt x="5851" y="9611"/>
                  <a:pt x="5835" y="9604"/>
                  <a:pt x="5797" y="9565"/>
                </a:cubicBezTo>
                <a:cubicBezTo>
                  <a:pt x="5786" y="9554"/>
                  <a:pt x="5760" y="9550"/>
                  <a:pt x="5728" y="9550"/>
                </a:cubicBezTo>
                <a:close/>
                <a:moveTo>
                  <a:pt x="1667" y="19114"/>
                </a:moveTo>
                <a:cubicBezTo>
                  <a:pt x="1751" y="19114"/>
                  <a:pt x="1872" y="19196"/>
                  <a:pt x="1872" y="19252"/>
                </a:cubicBezTo>
                <a:cubicBezTo>
                  <a:pt x="1872" y="19279"/>
                  <a:pt x="1900" y="19361"/>
                  <a:pt x="1934" y="19435"/>
                </a:cubicBezTo>
                <a:cubicBezTo>
                  <a:pt x="2022" y="19625"/>
                  <a:pt x="1994" y="19919"/>
                  <a:pt x="1873" y="20092"/>
                </a:cubicBezTo>
                <a:cubicBezTo>
                  <a:pt x="1685" y="20361"/>
                  <a:pt x="1410" y="20152"/>
                  <a:pt x="1364" y="19705"/>
                </a:cubicBezTo>
                <a:cubicBezTo>
                  <a:pt x="1349" y="19555"/>
                  <a:pt x="1359" y="19519"/>
                  <a:pt x="1478" y="19326"/>
                </a:cubicBezTo>
                <a:cubicBezTo>
                  <a:pt x="1550" y="19209"/>
                  <a:pt x="1635" y="19114"/>
                  <a:pt x="1667" y="19114"/>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24" name="Project Goals"/>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Goals</a:t>
            </a:r>
          </a:p>
        </p:txBody>
      </p:sp>
      <p:sp>
        <p:nvSpPr>
          <p:cNvPr id="225" name="WAREHOUSE_ID         WORKER_SSN  AVERAGE_DELIVERY_TIME MEAN_DISTANCE…"/>
          <p:cNvSpPr txBox="1"/>
          <p:nvPr/>
        </p:nvSpPr>
        <p:spPr>
          <a:xfrm>
            <a:off x="474060" y="8007470"/>
            <a:ext cx="19915767" cy="5190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WAREHOUSE_ID         WORKER_SSN  AVERAGE_DELIVERY_TIME MEAN_DISTANCE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 =========== ===================== =============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WARE-k420            619-55-4707                  5.38          9.54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WARE-a904            723-85-8097                 51.45           1.1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WARE-b147            852-74-0539                  53.2         14.27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WARE-7031            606-05-3860                54.775          8.91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WARE-O053            815-12-7943                57.045         14.83 </a:t>
            </a:r>
          </a:p>
        </p:txBody>
      </p:sp>
      <p:sp>
        <p:nvSpPr>
          <p:cNvPr id="226" name="SELECT wd.warehouse_id, dw.worker_ssn, AVG(CAST(((TO_DATE(Order_DeliverTS, 'YYYY-MM-DD HH24:MI:SS') - TO_DATE(Order_PickupTS, 'YYYY-MM-DD HH24:MI:SS'))*24*60) AS DECIMAL(10,2))) AS Average_Delivery_Time,AVG(Distance_Covered_per_order) as Mean_Distance…"/>
          <p:cNvSpPr txBox="1"/>
          <p:nvPr/>
        </p:nvSpPr>
        <p:spPr>
          <a:xfrm>
            <a:off x="570714" y="3614608"/>
            <a:ext cx="23242572" cy="4392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algn="l" defTabSz="485775">
              <a:defRPr sz="2925" cap="all" spc="58">
                <a:solidFill>
                  <a:srgbClr val="000000"/>
                </a:solidFill>
                <a:latin typeface="American Typewriter"/>
                <a:ea typeface="American Typewriter"/>
                <a:cs typeface="American Typewriter"/>
                <a:sym typeface="American Typewriter"/>
              </a:defRPr>
            </a:pPr>
            <a:r>
              <a:t>SELECT wd.warehouse_id, dw.worker_ssn, AVG(CAST(((TO_DATE(Order_DeliverTS, 'YYYY-MM-DD HH24:MI:SS') - TO_DATE(Order_PickupTS, 'YYYY-MM-DD HH24:MI:SS'))*24*60) AS DECIMAL(10,2))) AS Average_Delivery_Time,AVG(Distance_Covered_per_order) as Mean_Distance</a:t>
            </a:r>
          </a:p>
          <a:p>
            <a:pPr algn="l" defTabSz="485775">
              <a:defRPr sz="2925" cap="all" spc="58">
                <a:solidFill>
                  <a:srgbClr val="000000"/>
                </a:solidFill>
                <a:latin typeface="American Typewriter"/>
                <a:ea typeface="American Typewriter"/>
                <a:cs typeface="American Typewriter"/>
                <a:sym typeface="American Typewriter"/>
              </a:defRPr>
            </a:pPr>
            <a:endParaRPr/>
          </a:p>
          <a:p>
            <a:pPr algn="l" defTabSz="485775">
              <a:defRPr sz="2925" cap="all" spc="58">
                <a:solidFill>
                  <a:srgbClr val="000000"/>
                </a:solidFill>
                <a:latin typeface="American Typewriter"/>
                <a:ea typeface="American Typewriter"/>
                <a:cs typeface="American Typewriter"/>
                <a:sym typeface="American Typewriter"/>
              </a:defRPr>
            </a:pPr>
            <a:r>
              <a:t>FROM Spring23_S003_12_warehouse_deliveryVehicle wd</a:t>
            </a:r>
          </a:p>
          <a:p>
            <a:pPr algn="l" defTabSz="485775">
              <a:defRPr sz="2925" cap="all" spc="58">
                <a:solidFill>
                  <a:srgbClr val="000000"/>
                </a:solidFill>
                <a:latin typeface="American Typewriter"/>
                <a:ea typeface="American Typewriter"/>
                <a:cs typeface="American Typewriter"/>
                <a:sym typeface="American Typewriter"/>
              </a:defRPr>
            </a:pPr>
            <a:r>
              <a:t>JOIN Spring23_S003_12_delivery_worker1 dw ON wd.warehouse_id = dw.warehouse_id</a:t>
            </a:r>
          </a:p>
          <a:p>
            <a:pPr algn="l" defTabSz="485775">
              <a:defRPr sz="2925" cap="all" spc="58">
                <a:solidFill>
                  <a:srgbClr val="000000"/>
                </a:solidFill>
                <a:latin typeface="American Typewriter"/>
                <a:ea typeface="American Typewriter"/>
                <a:cs typeface="American Typewriter"/>
                <a:sym typeface="American Typewriter"/>
              </a:defRPr>
            </a:pPr>
            <a:r>
              <a:t>JOIN Spring23_S003_12_Delivery_Order o ON o.Worker_SSN = dw.worker_ssn</a:t>
            </a:r>
          </a:p>
          <a:p>
            <a:pPr algn="l" defTabSz="485775">
              <a:defRPr sz="2925" cap="all" spc="58">
                <a:solidFill>
                  <a:srgbClr val="000000"/>
                </a:solidFill>
                <a:latin typeface="American Typewriter"/>
                <a:ea typeface="American Typewriter"/>
                <a:cs typeface="American Typewriter"/>
                <a:sym typeface="American Typewriter"/>
              </a:defRPr>
            </a:pPr>
            <a:r>
              <a:t>GROUP BY wd.warehouse_id, dw.worker_ssn,Distance_Covered_per_order</a:t>
            </a:r>
          </a:p>
          <a:p>
            <a:pPr algn="l" defTabSz="485775">
              <a:defRPr sz="2925" cap="all" spc="58">
                <a:solidFill>
                  <a:srgbClr val="000000"/>
                </a:solidFill>
                <a:latin typeface="American Typewriter"/>
                <a:ea typeface="American Typewriter"/>
                <a:cs typeface="American Typewriter"/>
                <a:sym typeface="American Typewriter"/>
              </a:defRPr>
            </a:pPr>
            <a:r>
              <a:t>ORDER BY Average_Delivery_Time ASC</a:t>
            </a:r>
          </a:p>
          <a:p>
            <a:pPr algn="l" defTabSz="485775">
              <a:defRPr sz="2925" cap="all" spc="58">
                <a:solidFill>
                  <a:srgbClr val="000000"/>
                </a:solidFill>
                <a:latin typeface="American Typewriter"/>
                <a:ea typeface="American Typewriter"/>
                <a:cs typeface="American Typewriter"/>
                <a:sym typeface="American Typewriter"/>
              </a:defRPr>
            </a:pPr>
            <a:r>
              <a:t>FETCH FIRST 5 ROWS ONLY;</a:t>
            </a:r>
          </a:p>
        </p:txBody>
      </p:sp>
      <p:sp>
        <p:nvSpPr>
          <p:cNvPr id="227" name="3. Find the best and worst delivery drivers. Best drivers deliver faster with respect to the miles they have to travel."/>
          <p:cNvSpPr txBox="1"/>
          <p:nvPr/>
        </p:nvSpPr>
        <p:spPr>
          <a:xfrm>
            <a:off x="1985963" y="2080241"/>
            <a:ext cx="21749842" cy="2148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defRPr sz="4000" cap="all" spc="79">
                <a:solidFill>
                  <a:srgbClr val="000000"/>
                </a:solidFill>
                <a:latin typeface="American Typewriter"/>
                <a:ea typeface="American Typewriter"/>
                <a:cs typeface="American Typewriter"/>
                <a:sym typeface="American Typewriter"/>
              </a:defRPr>
            </a:lvl1pPr>
          </a:lstStyle>
          <a:p>
            <a:r>
              <a:t>3. Find the best and worst delivery drivers. Best drivers deliver faster with respect to the miles they have to travel.</a:t>
            </a:r>
          </a:p>
        </p:txBody>
      </p:sp>
      <p:sp>
        <p:nvSpPr>
          <p:cNvPr id="228" name="Best Delivery…"/>
          <p:cNvSpPr txBox="1"/>
          <p:nvPr/>
        </p:nvSpPr>
        <p:spPr>
          <a:xfrm>
            <a:off x="16512480" y="4529052"/>
            <a:ext cx="9344956" cy="31783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defTabSz="446912">
              <a:defRPr sz="6762" cap="all" spc="135">
                <a:solidFill>
                  <a:srgbClr val="070907"/>
                </a:solidFill>
                <a:latin typeface="DIN Condensed Bold"/>
                <a:ea typeface="DIN Condensed Bold"/>
                <a:cs typeface="DIN Condensed Bold"/>
                <a:sym typeface="DIN Condensed Bold"/>
              </a:defRPr>
            </a:pPr>
            <a:r>
              <a:t>Best Delivery</a:t>
            </a:r>
          </a:p>
          <a:p>
            <a:pPr defTabSz="446912">
              <a:defRPr sz="6762" cap="all" spc="135">
                <a:solidFill>
                  <a:srgbClr val="070907"/>
                </a:solidFill>
                <a:latin typeface="DIN Condensed Bold"/>
                <a:ea typeface="DIN Condensed Bold"/>
                <a:cs typeface="DIN Condensed Bold"/>
                <a:sym typeface="DIN Condensed Bold"/>
              </a:defRPr>
            </a:pPr>
            <a:r>
              <a:t> Drivers</a:t>
            </a:r>
          </a:p>
        </p:txBody>
      </p:sp>
      <p:pic>
        <p:nvPicPr>
          <p:cNvPr id="229" name="19895-2018-06-25-04-55-13-weeklyfoodhomedeliverystlouis.jpg" descr="19895-2018-06-25-04-55-13-weeklyfoodhomedeliverystlouis.jpg"/>
          <p:cNvPicPr>
            <a:picLocks noChangeAspect="1"/>
          </p:cNvPicPr>
          <p:nvPr/>
        </p:nvPicPr>
        <p:blipFill>
          <a:blip r:embed="rId2"/>
          <a:srcRect l="10300"/>
          <a:stretch>
            <a:fillRect/>
          </a:stretch>
        </p:blipFill>
        <p:spPr>
          <a:xfrm>
            <a:off x="15886111" y="6118243"/>
            <a:ext cx="9498428" cy="7933841"/>
          </a:xfrm>
          <a:custGeom>
            <a:avLst/>
            <a:gdLst/>
            <a:ahLst/>
            <a:cxnLst>
              <a:cxn ang="0">
                <a:pos x="wd2" y="hd2"/>
              </a:cxn>
              <a:cxn ang="5400000">
                <a:pos x="wd2" y="hd2"/>
              </a:cxn>
              <a:cxn ang="10800000">
                <a:pos x="wd2" y="hd2"/>
              </a:cxn>
              <a:cxn ang="16200000">
                <a:pos x="wd2" y="hd2"/>
              </a:cxn>
            </a:cxnLst>
            <a:rect l="0" t="0" r="r" b="b"/>
            <a:pathLst>
              <a:path w="21600" h="21600" extrusionOk="0">
                <a:moveTo>
                  <a:pt x="19450" y="0"/>
                </a:moveTo>
                <a:cubicBezTo>
                  <a:pt x="17993" y="0"/>
                  <a:pt x="17293" y="12"/>
                  <a:pt x="17280" y="37"/>
                </a:cubicBezTo>
                <a:cubicBezTo>
                  <a:pt x="17269" y="58"/>
                  <a:pt x="17236" y="66"/>
                  <a:pt x="17205" y="54"/>
                </a:cubicBezTo>
                <a:cubicBezTo>
                  <a:pt x="17138" y="29"/>
                  <a:pt x="17109" y="75"/>
                  <a:pt x="17147" y="146"/>
                </a:cubicBezTo>
                <a:cubicBezTo>
                  <a:pt x="17162" y="175"/>
                  <a:pt x="17175" y="184"/>
                  <a:pt x="17175" y="168"/>
                </a:cubicBezTo>
                <a:cubicBezTo>
                  <a:pt x="17175" y="151"/>
                  <a:pt x="17216" y="179"/>
                  <a:pt x="17266" y="230"/>
                </a:cubicBezTo>
                <a:cubicBezTo>
                  <a:pt x="17344" y="307"/>
                  <a:pt x="17370" y="316"/>
                  <a:pt x="17439" y="285"/>
                </a:cubicBezTo>
                <a:cubicBezTo>
                  <a:pt x="17483" y="264"/>
                  <a:pt x="17537" y="231"/>
                  <a:pt x="17557" y="210"/>
                </a:cubicBezTo>
                <a:cubicBezTo>
                  <a:pt x="17601" y="167"/>
                  <a:pt x="17657" y="200"/>
                  <a:pt x="17657" y="270"/>
                </a:cubicBezTo>
                <a:cubicBezTo>
                  <a:pt x="17657" y="297"/>
                  <a:pt x="17681" y="326"/>
                  <a:pt x="17709" y="335"/>
                </a:cubicBezTo>
                <a:cubicBezTo>
                  <a:pt x="17820" y="369"/>
                  <a:pt x="18089" y="358"/>
                  <a:pt x="18128" y="320"/>
                </a:cubicBezTo>
                <a:cubicBezTo>
                  <a:pt x="18159" y="289"/>
                  <a:pt x="18180" y="291"/>
                  <a:pt x="18214" y="324"/>
                </a:cubicBezTo>
                <a:cubicBezTo>
                  <a:pt x="18245" y="355"/>
                  <a:pt x="18270" y="358"/>
                  <a:pt x="18296" y="332"/>
                </a:cubicBezTo>
                <a:cubicBezTo>
                  <a:pt x="18345" y="284"/>
                  <a:pt x="18500" y="319"/>
                  <a:pt x="18520" y="382"/>
                </a:cubicBezTo>
                <a:cubicBezTo>
                  <a:pt x="18529" y="410"/>
                  <a:pt x="18559" y="432"/>
                  <a:pt x="18586" y="432"/>
                </a:cubicBezTo>
                <a:cubicBezTo>
                  <a:pt x="18614" y="432"/>
                  <a:pt x="18668" y="458"/>
                  <a:pt x="18707" y="490"/>
                </a:cubicBezTo>
                <a:cubicBezTo>
                  <a:pt x="18780" y="552"/>
                  <a:pt x="18763" y="554"/>
                  <a:pt x="19106" y="431"/>
                </a:cubicBezTo>
                <a:cubicBezTo>
                  <a:pt x="19158" y="412"/>
                  <a:pt x="19205" y="419"/>
                  <a:pt x="19242" y="449"/>
                </a:cubicBezTo>
                <a:cubicBezTo>
                  <a:pt x="19302" y="499"/>
                  <a:pt x="19471" y="513"/>
                  <a:pt x="19447" y="466"/>
                </a:cubicBezTo>
                <a:cubicBezTo>
                  <a:pt x="19439" y="450"/>
                  <a:pt x="19445" y="427"/>
                  <a:pt x="19461" y="415"/>
                </a:cubicBezTo>
                <a:cubicBezTo>
                  <a:pt x="19501" y="386"/>
                  <a:pt x="19730" y="663"/>
                  <a:pt x="19777" y="798"/>
                </a:cubicBezTo>
                <a:cubicBezTo>
                  <a:pt x="19798" y="857"/>
                  <a:pt x="19827" y="908"/>
                  <a:pt x="19842" y="911"/>
                </a:cubicBezTo>
                <a:cubicBezTo>
                  <a:pt x="19857" y="915"/>
                  <a:pt x="19866" y="932"/>
                  <a:pt x="19861" y="950"/>
                </a:cubicBezTo>
                <a:cubicBezTo>
                  <a:pt x="19856" y="967"/>
                  <a:pt x="19880" y="1006"/>
                  <a:pt x="19915" y="1035"/>
                </a:cubicBezTo>
                <a:lnTo>
                  <a:pt x="19979" y="1088"/>
                </a:lnTo>
                <a:lnTo>
                  <a:pt x="19900" y="1187"/>
                </a:lnTo>
                <a:cubicBezTo>
                  <a:pt x="19830" y="1275"/>
                  <a:pt x="19804" y="1285"/>
                  <a:pt x="19679" y="1269"/>
                </a:cubicBezTo>
                <a:cubicBezTo>
                  <a:pt x="19602" y="1259"/>
                  <a:pt x="19523" y="1235"/>
                  <a:pt x="19503" y="1217"/>
                </a:cubicBezTo>
                <a:cubicBezTo>
                  <a:pt x="19481" y="1197"/>
                  <a:pt x="19461" y="1199"/>
                  <a:pt x="19448" y="1224"/>
                </a:cubicBezTo>
                <a:cubicBezTo>
                  <a:pt x="19437" y="1246"/>
                  <a:pt x="19405" y="1259"/>
                  <a:pt x="19377" y="1252"/>
                </a:cubicBezTo>
                <a:cubicBezTo>
                  <a:pt x="19350" y="1245"/>
                  <a:pt x="19311" y="1264"/>
                  <a:pt x="19292" y="1295"/>
                </a:cubicBezTo>
                <a:cubicBezTo>
                  <a:pt x="19260" y="1344"/>
                  <a:pt x="19238" y="1338"/>
                  <a:pt x="19102" y="1248"/>
                </a:cubicBezTo>
                <a:cubicBezTo>
                  <a:pt x="18955" y="1150"/>
                  <a:pt x="18945" y="1149"/>
                  <a:pt x="18907" y="1210"/>
                </a:cubicBezTo>
                <a:cubicBezTo>
                  <a:pt x="18877" y="1260"/>
                  <a:pt x="18835" y="1272"/>
                  <a:pt x="18732" y="1264"/>
                </a:cubicBezTo>
                <a:cubicBezTo>
                  <a:pt x="18657" y="1259"/>
                  <a:pt x="18587" y="1273"/>
                  <a:pt x="18576" y="1294"/>
                </a:cubicBezTo>
                <a:cubicBezTo>
                  <a:pt x="18551" y="1342"/>
                  <a:pt x="18239" y="1345"/>
                  <a:pt x="18215" y="1297"/>
                </a:cubicBezTo>
                <a:cubicBezTo>
                  <a:pt x="18198" y="1265"/>
                  <a:pt x="18103" y="1266"/>
                  <a:pt x="17988" y="1300"/>
                </a:cubicBezTo>
                <a:cubicBezTo>
                  <a:pt x="17958" y="1310"/>
                  <a:pt x="17940" y="1282"/>
                  <a:pt x="17933" y="1217"/>
                </a:cubicBezTo>
                <a:cubicBezTo>
                  <a:pt x="17928" y="1164"/>
                  <a:pt x="17904" y="1102"/>
                  <a:pt x="17880" y="1078"/>
                </a:cubicBezTo>
                <a:cubicBezTo>
                  <a:pt x="17844" y="1042"/>
                  <a:pt x="17822" y="1049"/>
                  <a:pt x="17761" y="1117"/>
                </a:cubicBezTo>
                <a:cubicBezTo>
                  <a:pt x="17708" y="1176"/>
                  <a:pt x="17677" y="1190"/>
                  <a:pt x="17654" y="1163"/>
                </a:cubicBezTo>
                <a:cubicBezTo>
                  <a:pt x="17634" y="1140"/>
                  <a:pt x="17583" y="1135"/>
                  <a:pt x="17520" y="1152"/>
                </a:cubicBezTo>
                <a:cubicBezTo>
                  <a:pt x="17417" y="1180"/>
                  <a:pt x="17331" y="1125"/>
                  <a:pt x="17378" y="1062"/>
                </a:cubicBezTo>
                <a:cubicBezTo>
                  <a:pt x="17391" y="1046"/>
                  <a:pt x="17384" y="1045"/>
                  <a:pt x="17362" y="1060"/>
                </a:cubicBezTo>
                <a:cubicBezTo>
                  <a:pt x="17316" y="1092"/>
                  <a:pt x="17105" y="912"/>
                  <a:pt x="17131" y="862"/>
                </a:cubicBezTo>
                <a:cubicBezTo>
                  <a:pt x="17166" y="795"/>
                  <a:pt x="17076" y="830"/>
                  <a:pt x="16989" y="918"/>
                </a:cubicBezTo>
                <a:cubicBezTo>
                  <a:pt x="16940" y="968"/>
                  <a:pt x="16882" y="1008"/>
                  <a:pt x="16859" y="1008"/>
                </a:cubicBezTo>
                <a:cubicBezTo>
                  <a:pt x="16818" y="1008"/>
                  <a:pt x="16694" y="826"/>
                  <a:pt x="16694" y="765"/>
                </a:cubicBezTo>
                <a:cubicBezTo>
                  <a:pt x="16694" y="718"/>
                  <a:pt x="16557" y="648"/>
                  <a:pt x="16466" y="648"/>
                </a:cubicBezTo>
                <a:cubicBezTo>
                  <a:pt x="16425" y="648"/>
                  <a:pt x="16345" y="625"/>
                  <a:pt x="16289" y="597"/>
                </a:cubicBezTo>
                <a:cubicBezTo>
                  <a:pt x="16201" y="553"/>
                  <a:pt x="16176" y="554"/>
                  <a:pt x="16102" y="601"/>
                </a:cubicBezTo>
                <a:cubicBezTo>
                  <a:pt x="16047" y="635"/>
                  <a:pt x="15976" y="647"/>
                  <a:pt x="15906" y="633"/>
                </a:cubicBezTo>
                <a:cubicBezTo>
                  <a:pt x="15758" y="605"/>
                  <a:pt x="15588" y="739"/>
                  <a:pt x="15409" y="1025"/>
                </a:cubicBezTo>
                <a:cubicBezTo>
                  <a:pt x="15228" y="1312"/>
                  <a:pt x="15162" y="1473"/>
                  <a:pt x="15142" y="1680"/>
                </a:cubicBezTo>
                <a:cubicBezTo>
                  <a:pt x="15132" y="1774"/>
                  <a:pt x="15110" y="1873"/>
                  <a:pt x="15093" y="1898"/>
                </a:cubicBezTo>
                <a:cubicBezTo>
                  <a:pt x="15070" y="1930"/>
                  <a:pt x="15070" y="1958"/>
                  <a:pt x="15094" y="1991"/>
                </a:cubicBezTo>
                <a:cubicBezTo>
                  <a:pt x="15112" y="2017"/>
                  <a:pt x="15120" y="2083"/>
                  <a:pt x="15111" y="2139"/>
                </a:cubicBezTo>
                <a:cubicBezTo>
                  <a:pt x="15103" y="2194"/>
                  <a:pt x="15110" y="2260"/>
                  <a:pt x="15128" y="2286"/>
                </a:cubicBezTo>
                <a:cubicBezTo>
                  <a:pt x="15149" y="2315"/>
                  <a:pt x="15151" y="2342"/>
                  <a:pt x="15133" y="2355"/>
                </a:cubicBezTo>
                <a:cubicBezTo>
                  <a:pt x="15117" y="2366"/>
                  <a:pt x="15110" y="2405"/>
                  <a:pt x="15118" y="2440"/>
                </a:cubicBezTo>
                <a:cubicBezTo>
                  <a:pt x="15126" y="2475"/>
                  <a:pt x="15103" y="2585"/>
                  <a:pt x="15068" y="2683"/>
                </a:cubicBezTo>
                <a:cubicBezTo>
                  <a:pt x="14982" y="2924"/>
                  <a:pt x="14900" y="3226"/>
                  <a:pt x="14873" y="3402"/>
                </a:cubicBezTo>
                <a:cubicBezTo>
                  <a:pt x="14862" y="3481"/>
                  <a:pt x="14839" y="3619"/>
                  <a:pt x="14824" y="3708"/>
                </a:cubicBezTo>
                <a:cubicBezTo>
                  <a:pt x="14735" y="4214"/>
                  <a:pt x="14632" y="5264"/>
                  <a:pt x="14599" y="6012"/>
                </a:cubicBezTo>
                <a:cubicBezTo>
                  <a:pt x="14559" y="6894"/>
                  <a:pt x="14558" y="7025"/>
                  <a:pt x="14562" y="8568"/>
                </a:cubicBezTo>
                <a:cubicBezTo>
                  <a:pt x="14570" y="11311"/>
                  <a:pt x="14561" y="12333"/>
                  <a:pt x="14526" y="12622"/>
                </a:cubicBezTo>
                <a:cubicBezTo>
                  <a:pt x="14491" y="12913"/>
                  <a:pt x="14442" y="13652"/>
                  <a:pt x="14422" y="14166"/>
                </a:cubicBezTo>
                <a:cubicBezTo>
                  <a:pt x="14404" y="14645"/>
                  <a:pt x="14400" y="17470"/>
                  <a:pt x="14418" y="17586"/>
                </a:cubicBezTo>
                <a:cubicBezTo>
                  <a:pt x="14427" y="17645"/>
                  <a:pt x="14442" y="17783"/>
                  <a:pt x="14452" y="17892"/>
                </a:cubicBezTo>
                <a:cubicBezTo>
                  <a:pt x="14462" y="18001"/>
                  <a:pt x="14482" y="18179"/>
                  <a:pt x="14497" y="18288"/>
                </a:cubicBezTo>
                <a:cubicBezTo>
                  <a:pt x="14513" y="18397"/>
                  <a:pt x="14527" y="18624"/>
                  <a:pt x="14529" y="18792"/>
                </a:cubicBezTo>
                <a:cubicBezTo>
                  <a:pt x="14531" y="18960"/>
                  <a:pt x="14548" y="19130"/>
                  <a:pt x="14566" y="19170"/>
                </a:cubicBezTo>
                <a:cubicBezTo>
                  <a:pt x="14608" y="19264"/>
                  <a:pt x="14773" y="20004"/>
                  <a:pt x="14781" y="20138"/>
                </a:cubicBezTo>
                <a:cubicBezTo>
                  <a:pt x="14785" y="20194"/>
                  <a:pt x="14810" y="20255"/>
                  <a:pt x="14838" y="20274"/>
                </a:cubicBezTo>
                <a:cubicBezTo>
                  <a:pt x="14865" y="20292"/>
                  <a:pt x="14888" y="20329"/>
                  <a:pt x="14888" y="20356"/>
                </a:cubicBezTo>
                <a:cubicBezTo>
                  <a:pt x="14888" y="20382"/>
                  <a:pt x="14908" y="20423"/>
                  <a:pt x="14932" y="20447"/>
                </a:cubicBezTo>
                <a:cubicBezTo>
                  <a:pt x="14956" y="20471"/>
                  <a:pt x="15016" y="20578"/>
                  <a:pt x="15067" y="20685"/>
                </a:cubicBezTo>
                <a:cubicBezTo>
                  <a:pt x="15126" y="20810"/>
                  <a:pt x="15226" y="20942"/>
                  <a:pt x="15342" y="21050"/>
                </a:cubicBezTo>
                <a:cubicBezTo>
                  <a:pt x="15485" y="21183"/>
                  <a:pt x="15520" y="21235"/>
                  <a:pt x="15507" y="21293"/>
                </a:cubicBezTo>
                <a:cubicBezTo>
                  <a:pt x="15495" y="21347"/>
                  <a:pt x="15521" y="21397"/>
                  <a:pt x="15603" y="21482"/>
                </a:cubicBezTo>
                <a:lnTo>
                  <a:pt x="15715" y="21598"/>
                </a:lnTo>
                <a:lnTo>
                  <a:pt x="18658" y="21599"/>
                </a:lnTo>
                <a:lnTo>
                  <a:pt x="21600" y="21600"/>
                </a:lnTo>
                <a:lnTo>
                  <a:pt x="21600" y="11470"/>
                </a:lnTo>
                <a:lnTo>
                  <a:pt x="21600" y="1341"/>
                </a:lnTo>
                <a:lnTo>
                  <a:pt x="21458" y="1322"/>
                </a:lnTo>
                <a:cubicBezTo>
                  <a:pt x="21361" y="1309"/>
                  <a:pt x="21299" y="1278"/>
                  <a:pt x="21262" y="1224"/>
                </a:cubicBezTo>
                <a:cubicBezTo>
                  <a:pt x="21188" y="1114"/>
                  <a:pt x="21195" y="1070"/>
                  <a:pt x="21300" y="978"/>
                </a:cubicBezTo>
                <a:cubicBezTo>
                  <a:pt x="21404" y="886"/>
                  <a:pt x="21453" y="903"/>
                  <a:pt x="21542" y="1064"/>
                </a:cubicBezTo>
                <a:lnTo>
                  <a:pt x="21600" y="1170"/>
                </a:lnTo>
                <a:lnTo>
                  <a:pt x="21600" y="585"/>
                </a:lnTo>
                <a:lnTo>
                  <a:pt x="21600" y="0"/>
                </a:lnTo>
                <a:lnTo>
                  <a:pt x="19450" y="0"/>
                </a:lnTo>
                <a:close/>
                <a:moveTo>
                  <a:pt x="17145" y="216"/>
                </a:moveTo>
                <a:cubicBezTo>
                  <a:pt x="17129" y="216"/>
                  <a:pt x="17115" y="232"/>
                  <a:pt x="17115" y="252"/>
                </a:cubicBezTo>
                <a:cubicBezTo>
                  <a:pt x="17115" y="272"/>
                  <a:pt x="17129" y="288"/>
                  <a:pt x="17145" y="288"/>
                </a:cubicBezTo>
                <a:cubicBezTo>
                  <a:pt x="17162" y="288"/>
                  <a:pt x="17175" y="272"/>
                  <a:pt x="17175" y="252"/>
                </a:cubicBezTo>
                <a:cubicBezTo>
                  <a:pt x="17175" y="232"/>
                  <a:pt x="17162" y="216"/>
                  <a:pt x="17145" y="216"/>
                </a:cubicBezTo>
                <a:close/>
                <a:moveTo>
                  <a:pt x="18853" y="411"/>
                </a:moveTo>
                <a:cubicBezTo>
                  <a:pt x="18862" y="413"/>
                  <a:pt x="18869" y="419"/>
                  <a:pt x="18874" y="429"/>
                </a:cubicBezTo>
                <a:cubicBezTo>
                  <a:pt x="18884" y="447"/>
                  <a:pt x="18879" y="472"/>
                  <a:pt x="18864" y="484"/>
                </a:cubicBezTo>
                <a:cubicBezTo>
                  <a:pt x="18848" y="495"/>
                  <a:pt x="18827" y="490"/>
                  <a:pt x="18818" y="471"/>
                </a:cubicBezTo>
                <a:cubicBezTo>
                  <a:pt x="18808" y="453"/>
                  <a:pt x="18812" y="428"/>
                  <a:pt x="18828" y="416"/>
                </a:cubicBezTo>
                <a:cubicBezTo>
                  <a:pt x="18836" y="410"/>
                  <a:pt x="18845" y="408"/>
                  <a:pt x="18853" y="411"/>
                </a:cubicBezTo>
                <a:close/>
                <a:moveTo>
                  <a:pt x="19485" y="1239"/>
                </a:moveTo>
                <a:cubicBezTo>
                  <a:pt x="19494" y="1241"/>
                  <a:pt x="19501" y="1247"/>
                  <a:pt x="19506" y="1257"/>
                </a:cubicBezTo>
                <a:cubicBezTo>
                  <a:pt x="19516" y="1275"/>
                  <a:pt x="19511" y="1300"/>
                  <a:pt x="19496" y="1312"/>
                </a:cubicBezTo>
                <a:cubicBezTo>
                  <a:pt x="19480" y="1323"/>
                  <a:pt x="19459" y="1318"/>
                  <a:pt x="19450" y="1299"/>
                </a:cubicBezTo>
                <a:cubicBezTo>
                  <a:pt x="19440" y="1281"/>
                  <a:pt x="19444" y="1256"/>
                  <a:pt x="19460" y="1244"/>
                </a:cubicBezTo>
                <a:cubicBezTo>
                  <a:pt x="19468" y="1238"/>
                  <a:pt x="19477" y="1236"/>
                  <a:pt x="19485" y="1239"/>
                </a:cubicBezTo>
                <a:close/>
                <a:moveTo>
                  <a:pt x="1388" y="4628"/>
                </a:moveTo>
                <a:cubicBezTo>
                  <a:pt x="1373" y="4629"/>
                  <a:pt x="1362" y="4635"/>
                  <a:pt x="1356" y="4646"/>
                </a:cubicBezTo>
                <a:cubicBezTo>
                  <a:pt x="1346" y="4667"/>
                  <a:pt x="1186" y="4678"/>
                  <a:pt x="972" y="4673"/>
                </a:cubicBezTo>
                <a:cubicBezTo>
                  <a:pt x="770" y="4669"/>
                  <a:pt x="585" y="4675"/>
                  <a:pt x="560" y="4686"/>
                </a:cubicBezTo>
                <a:cubicBezTo>
                  <a:pt x="535" y="4697"/>
                  <a:pt x="487" y="4717"/>
                  <a:pt x="454" y="4731"/>
                </a:cubicBezTo>
                <a:cubicBezTo>
                  <a:pt x="251" y="4816"/>
                  <a:pt x="138" y="4963"/>
                  <a:pt x="79" y="5216"/>
                </a:cubicBezTo>
                <a:cubicBezTo>
                  <a:pt x="62" y="5287"/>
                  <a:pt x="48" y="5697"/>
                  <a:pt x="48" y="6127"/>
                </a:cubicBezTo>
                <a:cubicBezTo>
                  <a:pt x="48" y="6632"/>
                  <a:pt x="37" y="6916"/>
                  <a:pt x="17" y="6931"/>
                </a:cubicBezTo>
                <a:cubicBezTo>
                  <a:pt x="6" y="6939"/>
                  <a:pt x="0" y="6948"/>
                  <a:pt x="0" y="6959"/>
                </a:cubicBezTo>
                <a:cubicBezTo>
                  <a:pt x="0" y="6970"/>
                  <a:pt x="6" y="6984"/>
                  <a:pt x="17" y="7000"/>
                </a:cubicBezTo>
                <a:cubicBezTo>
                  <a:pt x="38" y="7030"/>
                  <a:pt x="47" y="7746"/>
                  <a:pt x="46" y="9191"/>
                </a:cubicBezTo>
                <a:cubicBezTo>
                  <a:pt x="45" y="10371"/>
                  <a:pt x="54" y="11398"/>
                  <a:pt x="66" y="11473"/>
                </a:cubicBezTo>
                <a:cubicBezTo>
                  <a:pt x="131" y="11900"/>
                  <a:pt x="396" y="12168"/>
                  <a:pt x="756" y="12168"/>
                </a:cubicBezTo>
                <a:cubicBezTo>
                  <a:pt x="924" y="12168"/>
                  <a:pt x="1101" y="12244"/>
                  <a:pt x="1101" y="12315"/>
                </a:cubicBezTo>
                <a:cubicBezTo>
                  <a:pt x="1101" y="12336"/>
                  <a:pt x="1069" y="12404"/>
                  <a:pt x="1030" y="12467"/>
                </a:cubicBezTo>
                <a:cubicBezTo>
                  <a:pt x="937" y="12616"/>
                  <a:pt x="912" y="12720"/>
                  <a:pt x="937" y="12855"/>
                </a:cubicBezTo>
                <a:cubicBezTo>
                  <a:pt x="959" y="12978"/>
                  <a:pt x="1116" y="13212"/>
                  <a:pt x="1176" y="13212"/>
                </a:cubicBezTo>
                <a:cubicBezTo>
                  <a:pt x="1197" y="13212"/>
                  <a:pt x="1232" y="13238"/>
                  <a:pt x="1253" y="13268"/>
                </a:cubicBezTo>
                <a:cubicBezTo>
                  <a:pt x="1280" y="13307"/>
                  <a:pt x="1343" y="13322"/>
                  <a:pt x="1460" y="13321"/>
                </a:cubicBezTo>
                <a:cubicBezTo>
                  <a:pt x="1552" y="13320"/>
                  <a:pt x="1655" y="13321"/>
                  <a:pt x="1688" y="13323"/>
                </a:cubicBezTo>
                <a:cubicBezTo>
                  <a:pt x="1722" y="13326"/>
                  <a:pt x="1767" y="13321"/>
                  <a:pt x="1789" y="13314"/>
                </a:cubicBezTo>
                <a:cubicBezTo>
                  <a:pt x="1830" y="13302"/>
                  <a:pt x="1843" y="13323"/>
                  <a:pt x="1917" y="13512"/>
                </a:cubicBezTo>
                <a:cubicBezTo>
                  <a:pt x="1971" y="13649"/>
                  <a:pt x="2163" y="13774"/>
                  <a:pt x="2365" y="13804"/>
                </a:cubicBezTo>
                <a:cubicBezTo>
                  <a:pt x="2455" y="13817"/>
                  <a:pt x="2547" y="13846"/>
                  <a:pt x="2568" y="13867"/>
                </a:cubicBezTo>
                <a:cubicBezTo>
                  <a:pt x="2624" y="13923"/>
                  <a:pt x="2615" y="14056"/>
                  <a:pt x="2550" y="14127"/>
                </a:cubicBezTo>
                <a:cubicBezTo>
                  <a:pt x="2494" y="14188"/>
                  <a:pt x="2493" y="14262"/>
                  <a:pt x="2546" y="14418"/>
                </a:cubicBezTo>
                <a:cubicBezTo>
                  <a:pt x="2560" y="14458"/>
                  <a:pt x="2588" y="14571"/>
                  <a:pt x="2608" y="14670"/>
                </a:cubicBezTo>
                <a:cubicBezTo>
                  <a:pt x="2655" y="14892"/>
                  <a:pt x="2729" y="15055"/>
                  <a:pt x="2775" y="15033"/>
                </a:cubicBezTo>
                <a:cubicBezTo>
                  <a:pt x="2811" y="15017"/>
                  <a:pt x="3090" y="15379"/>
                  <a:pt x="3099" y="15455"/>
                </a:cubicBezTo>
                <a:cubicBezTo>
                  <a:pt x="3108" y="15527"/>
                  <a:pt x="3236" y="15662"/>
                  <a:pt x="3346" y="15717"/>
                </a:cubicBezTo>
                <a:cubicBezTo>
                  <a:pt x="3402" y="15745"/>
                  <a:pt x="3536" y="15768"/>
                  <a:pt x="3643" y="15768"/>
                </a:cubicBezTo>
                <a:cubicBezTo>
                  <a:pt x="3982" y="15768"/>
                  <a:pt x="4250" y="15593"/>
                  <a:pt x="4432" y="15253"/>
                </a:cubicBezTo>
                <a:cubicBezTo>
                  <a:pt x="4473" y="15178"/>
                  <a:pt x="4528" y="15105"/>
                  <a:pt x="4556" y="15091"/>
                </a:cubicBezTo>
                <a:cubicBezTo>
                  <a:pt x="4585" y="15077"/>
                  <a:pt x="4608" y="15038"/>
                  <a:pt x="4608" y="15003"/>
                </a:cubicBezTo>
                <a:cubicBezTo>
                  <a:pt x="4608" y="14968"/>
                  <a:pt x="4622" y="14940"/>
                  <a:pt x="4638" y="14941"/>
                </a:cubicBezTo>
                <a:cubicBezTo>
                  <a:pt x="4655" y="14942"/>
                  <a:pt x="4667" y="14978"/>
                  <a:pt x="4666" y="15022"/>
                </a:cubicBezTo>
                <a:cubicBezTo>
                  <a:pt x="4664" y="15066"/>
                  <a:pt x="4688" y="15123"/>
                  <a:pt x="4718" y="15149"/>
                </a:cubicBezTo>
                <a:cubicBezTo>
                  <a:pt x="4770" y="15193"/>
                  <a:pt x="4774" y="15260"/>
                  <a:pt x="4774" y="16110"/>
                </a:cubicBezTo>
                <a:cubicBezTo>
                  <a:pt x="4774" y="16831"/>
                  <a:pt x="4766" y="17030"/>
                  <a:pt x="4734" y="17053"/>
                </a:cubicBezTo>
                <a:cubicBezTo>
                  <a:pt x="4712" y="17069"/>
                  <a:pt x="4686" y="17110"/>
                  <a:pt x="4675" y="17145"/>
                </a:cubicBezTo>
                <a:cubicBezTo>
                  <a:pt x="4664" y="17180"/>
                  <a:pt x="4621" y="17227"/>
                  <a:pt x="4580" y="17250"/>
                </a:cubicBezTo>
                <a:cubicBezTo>
                  <a:pt x="4515" y="17285"/>
                  <a:pt x="4483" y="17275"/>
                  <a:pt x="4336" y="17169"/>
                </a:cubicBezTo>
                <a:cubicBezTo>
                  <a:pt x="4243" y="17101"/>
                  <a:pt x="4125" y="17004"/>
                  <a:pt x="4074" y="16953"/>
                </a:cubicBezTo>
                <a:lnTo>
                  <a:pt x="3981" y="16860"/>
                </a:lnTo>
                <a:lnTo>
                  <a:pt x="4033" y="16705"/>
                </a:lnTo>
                <a:cubicBezTo>
                  <a:pt x="4061" y="16620"/>
                  <a:pt x="4080" y="16548"/>
                  <a:pt x="4075" y="16544"/>
                </a:cubicBezTo>
                <a:cubicBezTo>
                  <a:pt x="4070" y="16540"/>
                  <a:pt x="4025" y="16502"/>
                  <a:pt x="3973" y="16460"/>
                </a:cubicBezTo>
                <a:lnTo>
                  <a:pt x="3880" y="16382"/>
                </a:lnTo>
                <a:lnTo>
                  <a:pt x="3839" y="16480"/>
                </a:lnTo>
                <a:cubicBezTo>
                  <a:pt x="3776" y="16628"/>
                  <a:pt x="3656" y="16812"/>
                  <a:pt x="3623" y="16812"/>
                </a:cubicBezTo>
                <a:cubicBezTo>
                  <a:pt x="3556" y="16812"/>
                  <a:pt x="3359" y="17020"/>
                  <a:pt x="3316" y="17136"/>
                </a:cubicBezTo>
                <a:cubicBezTo>
                  <a:pt x="3257" y="17297"/>
                  <a:pt x="3246" y="17546"/>
                  <a:pt x="3295" y="17618"/>
                </a:cubicBezTo>
                <a:cubicBezTo>
                  <a:pt x="3326" y="17663"/>
                  <a:pt x="3320" y="17699"/>
                  <a:pt x="3259" y="17827"/>
                </a:cubicBezTo>
                <a:cubicBezTo>
                  <a:pt x="3009" y="18353"/>
                  <a:pt x="3004" y="18372"/>
                  <a:pt x="3020" y="18623"/>
                </a:cubicBezTo>
                <a:cubicBezTo>
                  <a:pt x="3034" y="18821"/>
                  <a:pt x="3050" y="18876"/>
                  <a:pt x="3119" y="18955"/>
                </a:cubicBezTo>
                <a:cubicBezTo>
                  <a:pt x="3230" y="19082"/>
                  <a:pt x="3411" y="19111"/>
                  <a:pt x="3536" y="19023"/>
                </a:cubicBezTo>
                <a:cubicBezTo>
                  <a:pt x="3640" y="18949"/>
                  <a:pt x="3600" y="18925"/>
                  <a:pt x="3906" y="19250"/>
                </a:cubicBezTo>
                <a:cubicBezTo>
                  <a:pt x="3982" y="19332"/>
                  <a:pt x="4096" y="19416"/>
                  <a:pt x="4160" y="19437"/>
                </a:cubicBezTo>
                <a:cubicBezTo>
                  <a:pt x="4276" y="19475"/>
                  <a:pt x="4371" y="19438"/>
                  <a:pt x="4652" y="19243"/>
                </a:cubicBezTo>
                <a:cubicBezTo>
                  <a:pt x="4718" y="19198"/>
                  <a:pt x="4733" y="19198"/>
                  <a:pt x="4780" y="19249"/>
                </a:cubicBezTo>
                <a:cubicBezTo>
                  <a:pt x="4810" y="19281"/>
                  <a:pt x="4834" y="19330"/>
                  <a:pt x="4834" y="19357"/>
                </a:cubicBezTo>
                <a:cubicBezTo>
                  <a:pt x="4834" y="19450"/>
                  <a:pt x="5095" y="19722"/>
                  <a:pt x="5224" y="19764"/>
                </a:cubicBezTo>
                <a:cubicBezTo>
                  <a:pt x="5308" y="19791"/>
                  <a:pt x="5534" y="19796"/>
                  <a:pt x="5912" y="19781"/>
                </a:cubicBezTo>
                <a:cubicBezTo>
                  <a:pt x="6436" y="19759"/>
                  <a:pt x="7687" y="19744"/>
                  <a:pt x="7995" y="19755"/>
                </a:cubicBezTo>
                <a:cubicBezTo>
                  <a:pt x="8692" y="19780"/>
                  <a:pt x="8926" y="19703"/>
                  <a:pt x="9095" y="19386"/>
                </a:cubicBezTo>
                <a:cubicBezTo>
                  <a:pt x="9238" y="19118"/>
                  <a:pt x="9307" y="19126"/>
                  <a:pt x="9470" y="19428"/>
                </a:cubicBezTo>
                <a:cubicBezTo>
                  <a:pt x="9667" y="19791"/>
                  <a:pt x="9721" y="19814"/>
                  <a:pt x="10433" y="19836"/>
                </a:cubicBezTo>
                <a:cubicBezTo>
                  <a:pt x="10756" y="19846"/>
                  <a:pt x="11037" y="19848"/>
                  <a:pt x="11059" y="19840"/>
                </a:cubicBezTo>
                <a:cubicBezTo>
                  <a:pt x="11081" y="19833"/>
                  <a:pt x="11598" y="19825"/>
                  <a:pt x="12208" y="19822"/>
                </a:cubicBezTo>
                <a:lnTo>
                  <a:pt x="13318" y="19818"/>
                </a:lnTo>
                <a:lnTo>
                  <a:pt x="13447" y="19709"/>
                </a:lnTo>
                <a:cubicBezTo>
                  <a:pt x="13622" y="19562"/>
                  <a:pt x="13716" y="19351"/>
                  <a:pt x="13747" y="19032"/>
                </a:cubicBezTo>
                <a:cubicBezTo>
                  <a:pt x="13760" y="18890"/>
                  <a:pt x="13773" y="18292"/>
                  <a:pt x="13774" y="17702"/>
                </a:cubicBezTo>
                <a:cubicBezTo>
                  <a:pt x="13776" y="16794"/>
                  <a:pt x="13783" y="16626"/>
                  <a:pt x="13820" y="16608"/>
                </a:cubicBezTo>
                <a:cubicBezTo>
                  <a:pt x="13877" y="16582"/>
                  <a:pt x="13876" y="16509"/>
                  <a:pt x="13819" y="16452"/>
                </a:cubicBezTo>
                <a:cubicBezTo>
                  <a:pt x="13759" y="16392"/>
                  <a:pt x="13759" y="16168"/>
                  <a:pt x="13820" y="16140"/>
                </a:cubicBezTo>
                <a:cubicBezTo>
                  <a:pt x="13861" y="16122"/>
                  <a:pt x="13861" y="16111"/>
                  <a:pt x="13816" y="16052"/>
                </a:cubicBezTo>
                <a:cubicBezTo>
                  <a:pt x="13771" y="15992"/>
                  <a:pt x="13769" y="15952"/>
                  <a:pt x="13797" y="15706"/>
                </a:cubicBezTo>
                <a:cubicBezTo>
                  <a:pt x="13820" y="15511"/>
                  <a:pt x="13821" y="15414"/>
                  <a:pt x="13798" y="15382"/>
                </a:cubicBezTo>
                <a:cubicBezTo>
                  <a:pt x="13776" y="15350"/>
                  <a:pt x="13777" y="15305"/>
                  <a:pt x="13803" y="15231"/>
                </a:cubicBezTo>
                <a:cubicBezTo>
                  <a:pt x="13830" y="15155"/>
                  <a:pt x="13831" y="15107"/>
                  <a:pt x="13807" y="15054"/>
                </a:cubicBezTo>
                <a:cubicBezTo>
                  <a:pt x="13759" y="14947"/>
                  <a:pt x="13767" y="14793"/>
                  <a:pt x="13825" y="14717"/>
                </a:cubicBezTo>
                <a:cubicBezTo>
                  <a:pt x="13863" y="14666"/>
                  <a:pt x="13867" y="14641"/>
                  <a:pt x="13840" y="14608"/>
                </a:cubicBezTo>
                <a:cubicBezTo>
                  <a:pt x="13796" y="14556"/>
                  <a:pt x="13793" y="14377"/>
                  <a:pt x="13835" y="14346"/>
                </a:cubicBezTo>
                <a:cubicBezTo>
                  <a:pt x="13852" y="14334"/>
                  <a:pt x="13855" y="14304"/>
                  <a:pt x="13843" y="14281"/>
                </a:cubicBezTo>
                <a:cubicBezTo>
                  <a:pt x="13808" y="14215"/>
                  <a:pt x="13804" y="14009"/>
                  <a:pt x="13836" y="13985"/>
                </a:cubicBezTo>
                <a:cubicBezTo>
                  <a:pt x="13852" y="13973"/>
                  <a:pt x="13855" y="13944"/>
                  <a:pt x="13843" y="13921"/>
                </a:cubicBezTo>
                <a:cubicBezTo>
                  <a:pt x="13830" y="13897"/>
                  <a:pt x="13819" y="13838"/>
                  <a:pt x="13817" y="13788"/>
                </a:cubicBezTo>
                <a:cubicBezTo>
                  <a:pt x="13815" y="13739"/>
                  <a:pt x="13809" y="13555"/>
                  <a:pt x="13803" y="13381"/>
                </a:cubicBezTo>
                <a:cubicBezTo>
                  <a:pt x="13797" y="13206"/>
                  <a:pt x="13781" y="13055"/>
                  <a:pt x="13768" y="13046"/>
                </a:cubicBezTo>
                <a:cubicBezTo>
                  <a:pt x="13755" y="13036"/>
                  <a:pt x="13744" y="12996"/>
                  <a:pt x="13744" y="12958"/>
                </a:cubicBezTo>
                <a:cubicBezTo>
                  <a:pt x="13744" y="12786"/>
                  <a:pt x="13290" y="12384"/>
                  <a:pt x="13096" y="12384"/>
                </a:cubicBezTo>
                <a:cubicBezTo>
                  <a:pt x="13059" y="12384"/>
                  <a:pt x="13014" y="12362"/>
                  <a:pt x="12995" y="12334"/>
                </a:cubicBezTo>
                <a:cubicBezTo>
                  <a:pt x="12945" y="12262"/>
                  <a:pt x="13002" y="12224"/>
                  <a:pt x="13247" y="12169"/>
                </a:cubicBezTo>
                <a:cubicBezTo>
                  <a:pt x="13599" y="12090"/>
                  <a:pt x="13731" y="11979"/>
                  <a:pt x="13834" y="11670"/>
                </a:cubicBezTo>
                <a:cubicBezTo>
                  <a:pt x="13877" y="11540"/>
                  <a:pt x="13878" y="11373"/>
                  <a:pt x="13843" y="9990"/>
                </a:cubicBezTo>
                <a:cubicBezTo>
                  <a:pt x="13832" y="9535"/>
                  <a:pt x="13818" y="8846"/>
                  <a:pt x="13812" y="8461"/>
                </a:cubicBezTo>
                <a:cubicBezTo>
                  <a:pt x="13803" y="7808"/>
                  <a:pt x="13799" y="7755"/>
                  <a:pt x="13740" y="7680"/>
                </a:cubicBezTo>
                <a:cubicBezTo>
                  <a:pt x="13682" y="7607"/>
                  <a:pt x="13678" y="7567"/>
                  <a:pt x="13689" y="7234"/>
                </a:cubicBezTo>
                <a:cubicBezTo>
                  <a:pt x="13700" y="6925"/>
                  <a:pt x="13710" y="6860"/>
                  <a:pt x="13759" y="6818"/>
                </a:cubicBezTo>
                <a:cubicBezTo>
                  <a:pt x="13832" y="6753"/>
                  <a:pt x="13860" y="6463"/>
                  <a:pt x="13862" y="5751"/>
                </a:cubicBezTo>
                <a:cubicBezTo>
                  <a:pt x="13864" y="5158"/>
                  <a:pt x="13825" y="4984"/>
                  <a:pt x="13649" y="4807"/>
                </a:cubicBezTo>
                <a:cubicBezTo>
                  <a:pt x="13476" y="4633"/>
                  <a:pt x="13481" y="4633"/>
                  <a:pt x="11501" y="4701"/>
                </a:cubicBezTo>
                <a:cubicBezTo>
                  <a:pt x="11154" y="4713"/>
                  <a:pt x="10668" y="4729"/>
                  <a:pt x="10423" y="4735"/>
                </a:cubicBezTo>
                <a:cubicBezTo>
                  <a:pt x="10004" y="4746"/>
                  <a:pt x="9967" y="4753"/>
                  <a:pt x="9789" y="4852"/>
                </a:cubicBezTo>
                <a:cubicBezTo>
                  <a:pt x="9643" y="4934"/>
                  <a:pt x="9589" y="4987"/>
                  <a:pt x="9550" y="5085"/>
                </a:cubicBezTo>
                <a:cubicBezTo>
                  <a:pt x="9461" y="5310"/>
                  <a:pt x="9344" y="5295"/>
                  <a:pt x="9132" y="5033"/>
                </a:cubicBezTo>
                <a:cubicBezTo>
                  <a:pt x="9054" y="4937"/>
                  <a:pt x="8930" y="4828"/>
                  <a:pt x="8856" y="4790"/>
                </a:cubicBezTo>
                <a:cubicBezTo>
                  <a:pt x="8736" y="4729"/>
                  <a:pt x="8687" y="4725"/>
                  <a:pt x="8366" y="4754"/>
                </a:cubicBezTo>
                <a:cubicBezTo>
                  <a:pt x="8170" y="4772"/>
                  <a:pt x="7401" y="4780"/>
                  <a:pt x="6656" y="4772"/>
                </a:cubicBezTo>
                <a:cubicBezTo>
                  <a:pt x="5136" y="4756"/>
                  <a:pt x="5177" y="4750"/>
                  <a:pt x="4977" y="5014"/>
                </a:cubicBezTo>
                <a:cubicBezTo>
                  <a:pt x="4869" y="5157"/>
                  <a:pt x="4846" y="5222"/>
                  <a:pt x="4784" y="5559"/>
                </a:cubicBezTo>
                <a:cubicBezTo>
                  <a:pt x="4764" y="5669"/>
                  <a:pt x="4743" y="5701"/>
                  <a:pt x="4689" y="5706"/>
                </a:cubicBezTo>
                <a:cubicBezTo>
                  <a:pt x="4628" y="5711"/>
                  <a:pt x="4539" y="5599"/>
                  <a:pt x="4560" y="5544"/>
                </a:cubicBezTo>
                <a:cubicBezTo>
                  <a:pt x="4576" y="5503"/>
                  <a:pt x="4525" y="5268"/>
                  <a:pt x="4473" y="5147"/>
                </a:cubicBezTo>
                <a:cubicBezTo>
                  <a:pt x="4411" y="5003"/>
                  <a:pt x="4194" y="4774"/>
                  <a:pt x="4064" y="4715"/>
                </a:cubicBezTo>
                <a:cubicBezTo>
                  <a:pt x="4009" y="4690"/>
                  <a:pt x="3543" y="4676"/>
                  <a:pt x="2749" y="4676"/>
                </a:cubicBezTo>
                <a:cubicBezTo>
                  <a:pt x="2071" y="4675"/>
                  <a:pt x="1485" y="4661"/>
                  <a:pt x="1446" y="4643"/>
                </a:cubicBezTo>
                <a:cubicBezTo>
                  <a:pt x="1424" y="4633"/>
                  <a:pt x="1404" y="4628"/>
                  <a:pt x="1388" y="4628"/>
                </a:cubicBezTo>
                <a:close/>
                <a:moveTo>
                  <a:pt x="4635" y="9360"/>
                </a:moveTo>
                <a:cubicBezTo>
                  <a:pt x="4657" y="9360"/>
                  <a:pt x="4697" y="9390"/>
                  <a:pt x="4725" y="9426"/>
                </a:cubicBezTo>
                <a:cubicBezTo>
                  <a:pt x="4769" y="9485"/>
                  <a:pt x="4770" y="9500"/>
                  <a:pt x="4731" y="9538"/>
                </a:cubicBezTo>
                <a:cubicBezTo>
                  <a:pt x="4696" y="9573"/>
                  <a:pt x="4675" y="9566"/>
                  <a:pt x="4624" y="9505"/>
                </a:cubicBezTo>
                <a:cubicBezTo>
                  <a:pt x="4560" y="9428"/>
                  <a:pt x="4565" y="9360"/>
                  <a:pt x="4635" y="9360"/>
                </a:cubicBezTo>
                <a:close/>
                <a:moveTo>
                  <a:pt x="4670" y="11322"/>
                </a:moveTo>
                <a:cubicBezTo>
                  <a:pt x="4734" y="11322"/>
                  <a:pt x="4829" y="11501"/>
                  <a:pt x="4832" y="11628"/>
                </a:cubicBezTo>
                <a:cubicBezTo>
                  <a:pt x="4835" y="11756"/>
                  <a:pt x="5036" y="12057"/>
                  <a:pt x="5191" y="12166"/>
                </a:cubicBezTo>
                <a:cubicBezTo>
                  <a:pt x="5264" y="12216"/>
                  <a:pt x="5320" y="12274"/>
                  <a:pt x="5316" y="12294"/>
                </a:cubicBezTo>
                <a:cubicBezTo>
                  <a:pt x="5311" y="12314"/>
                  <a:pt x="5246" y="12358"/>
                  <a:pt x="5172" y="12392"/>
                </a:cubicBezTo>
                <a:cubicBezTo>
                  <a:pt x="4897" y="12516"/>
                  <a:pt x="4774" y="12763"/>
                  <a:pt x="4746" y="13244"/>
                </a:cubicBezTo>
                <a:cubicBezTo>
                  <a:pt x="4733" y="13480"/>
                  <a:pt x="4718" y="13556"/>
                  <a:pt x="4683" y="13564"/>
                </a:cubicBezTo>
                <a:cubicBezTo>
                  <a:pt x="4657" y="13570"/>
                  <a:pt x="4513" y="13461"/>
                  <a:pt x="4361" y="13323"/>
                </a:cubicBezTo>
                <a:cubicBezTo>
                  <a:pt x="4209" y="13186"/>
                  <a:pt x="4019" y="13027"/>
                  <a:pt x="3939" y="12972"/>
                </a:cubicBezTo>
                <a:cubicBezTo>
                  <a:pt x="3747" y="12839"/>
                  <a:pt x="3390" y="12522"/>
                  <a:pt x="3312" y="12416"/>
                </a:cubicBezTo>
                <a:cubicBezTo>
                  <a:pt x="3278" y="12369"/>
                  <a:pt x="3251" y="12297"/>
                  <a:pt x="3252" y="12258"/>
                </a:cubicBezTo>
                <a:cubicBezTo>
                  <a:pt x="3254" y="12191"/>
                  <a:pt x="3276" y="12187"/>
                  <a:pt x="3630" y="12183"/>
                </a:cubicBezTo>
                <a:cubicBezTo>
                  <a:pt x="4022" y="12178"/>
                  <a:pt x="4137" y="12145"/>
                  <a:pt x="4323" y="11987"/>
                </a:cubicBezTo>
                <a:cubicBezTo>
                  <a:pt x="4412" y="11911"/>
                  <a:pt x="4454" y="11826"/>
                  <a:pt x="4558" y="11502"/>
                </a:cubicBezTo>
                <a:cubicBezTo>
                  <a:pt x="4598" y="11379"/>
                  <a:pt x="4634" y="11322"/>
                  <a:pt x="4670" y="11322"/>
                </a:cubicBezTo>
                <a:close/>
                <a:moveTo>
                  <a:pt x="4629" y="13623"/>
                </a:moveTo>
                <a:cubicBezTo>
                  <a:pt x="4674" y="13633"/>
                  <a:pt x="4725" y="13702"/>
                  <a:pt x="4700" y="13749"/>
                </a:cubicBezTo>
                <a:cubicBezTo>
                  <a:pt x="4672" y="13803"/>
                  <a:pt x="4638" y="13798"/>
                  <a:pt x="4592" y="13733"/>
                </a:cubicBezTo>
                <a:cubicBezTo>
                  <a:pt x="4563" y="13691"/>
                  <a:pt x="4562" y="13667"/>
                  <a:pt x="4588" y="13635"/>
                </a:cubicBezTo>
                <a:cubicBezTo>
                  <a:pt x="4599" y="13622"/>
                  <a:pt x="4614" y="13619"/>
                  <a:pt x="4629" y="13623"/>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31" name="Project Goals"/>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Goals</a:t>
            </a:r>
          </a:p>
        </p:txBody>
      </p:sp>
      <p:sp>
        <p:nvSpPr>
          <p:cNvPr id="232" name="WAREHOUSE_ID         WORKER_SSN  AVERAGE_DELIVERY_TIME MEAN_DISTANCE…"/>
          <p:cNvSpPr txBox="1"/>
          <p:nvPr/>
        </p:nvSpPr>
        <p:spPr>
          <a:xfrm>
            <a:off x="2702660" y="8141530"/>
            <a:ext cx="19915767" cy="5058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WAREHOUSE_ID         WORKER_SSN  AVERAGE_DELIVERY_TIME MEAN_DISTANCE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 =========== ===================== =============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WARE-T800            850-84-9758                290.83          7.17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WARE-a687            400-98-9436                 269.2         29.93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WARE-a687            400-98-9436                 269.2         16.83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WARE-W514            766-20-9923                259.67         25.48                                                                                                                                    </a:t>
            </a:r>
          </a:p>
          <a:p>
            <a:pPr algn="l" defTabSz="349758">
              <a:spcBef>
                <a:spcPts val="2500"/>
              </a:spcBef>
              <a:defRPr sz="2754" b="1" spc="55">
                <a:latin typeface="American Typewriter"/>
                <a:ea typeface="American Typewriter"/>
                <a:cs typeface="American Typewriter"/>
                <a:sym typeface="American Typewriter"/>
              </a:defRPr>
            </a:pPr>
            <a:r>
              <a:rPr>
                <a:solidFill>
                  <a:srgbClr val="000000"/>
                </a:solidFill>
              </a:rPr>
              <a:t>WARE-W514            766-20-9923                259.67            24 </a:t>
            </a:r>
          </a:p>
        </p:txBody>
      </p:sp>
      <p:sp>
        <p:nvSpPr>
          <p:cNvPr id="233" name="SELECT wd.warehouse_id, dw.worker_ssn, AVG(CAST(((TO_DATE(Order_DeliverTS, 'YYYY-MM-DD HH24:MI:SS') - TO_DATE(Order_PickupTS, 'YYYY-MM-DD HH24:MI:SS'))*24*60) AS DECIMAL(10,2))) AS Average_Delivery_Time, AVG(Distance_Covered_per_order) as Mean_Distance…"/>
          <p:cNvSpPr txBox="1"/>
          <p:nvPr/>
        </p:nvSpPr>
        <p:spPr>
          <a:xfrm>
            <a:off x="570714" y="2162248"/>
            <a:ext cx="23242572" cy="54169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algn="l" defTabSz="557022">
              <a:defRPr sz="3354" cap="all" spc="67">
                <a:solidFill>
                  <a:srgbClr val="000000"/>
                </a:solidFill>
                <a:latin typeface="American Typewriter"/>
                <a:ea typeface="American Typewriter"/>
                <a:cs typeface="American Typewriter"/>
                <a:sym typeface="American Typewriter"/>
              </a:defRPr>
            </a:pPr>
            <a:r>
              <a:t>SELECT wd.warehouse_id, dw.worker_ssn, AVG(CAST(((TO_DATE(Order_DeliverTS, 'YYYY-MM-DD HH24:MI:SS') - TO_DATE(Order_PickupTS, 'YYYY-MM-DD HH24:MI:SS'))*24*60) AS DECIMAL(10,2))) AS Average_Delivery_Time, AVG(Distance_Covered_per_order) as Mean_Distance</a:t>
            </a:r>
          </a:p>
          <a:p>
            <a:pPr algn="l" defTabSz="557022">
              <a:defRPr sz="3354" cap="all" spc="67">
                <a:solidFill>
                  <a:srgbClr val="000000"/>
                </a:solidFill>
                <a:latin typeface="American Typewriter"/>
                <a:ea typeface="American Typewriter"/>
                <a:cs typeface="American Typewriter"/>
                <a:sym typeface="American Typewriter"/>
              </a:defRPr>
            </a:pPr>
            <a:endParaRPr/>
          </a:p>
          <a:p>
            <a:pPr algn="l" defTabSz="557022">
              <a:defRPr sz="3354" cap="all" spc="67">
                <a:solidFill>
                  <a:srgbClr val="000000"/>
                </a:solidFill>
                <a:latin typeface="American Typewriter"/>
                <a:ea typeface="American Typewriter"/>
                <a:cs typeface="American Typewriter"/>
                <a:sym typeface="American Typewriter"/>
              </a:defRPr>
            </a:pPr>
            <a:r>
              <a:t>FROM Spring23_S003_12_warehouse_deliveryVehicle wd</a:t>
            </a:r>
          </a:p>
          <a:p>
            <a:pPr algn="l" defTabSz="557022">
              <a:defRPr sz="3354" cap="all" spc="67">
                <a:solidFill>
                  <a:srgbClr val="000000"/>
                </a:solidFill>
                <a:latin typeface="American Typewriter"/>
                <a:ea typeface="American Typewriter"/>
                <a:cs typeface="American Typewriter"/>
                <a:sym typeface="American Typewriter"/>
              </a:defRPr>
            </a:pPr>
            <a:r>
              <a:t>JOIN Spring23_S003_12_delivery_worker1 dw ON wd.warehouse_id = dw.warehouse_id</a:t>
            </a:r>
          </a:p>
          <a:p>
            <a:pPr algn="l" defTabSz="557022">
              <a:defRPr sz="3354" cap="all" spc="67">
                <a:solidFill>
                  <a:srgbClr val="000000"/>
                </a:solidFill>
                <a:latin typeface="American Typewriter"/>
                <a:ea typeface="American Typewriter"/>
                <a:cs typeface="American Typewriter"/>
                <a:sym typeface="American Typewriter"/>
              </a:defRPr>
            </a:pPr>
            <a:r>
              <a:t>JOIN Spring23_S003_12_Delivery_Order o ON o.Worker_SSN = dw.worker_ssn</a:t>
            </a:r>
          </a:p>
          <a:p>
            <a:pPr algn="l" defTabSz="557022">
              <a:defRPr sz="3354" cap="all" spc="67">
                <a:solidFill>
                  <a:srgbClr val="000000"/>
                </a:solidFill>
                <a:latin typeface="American Typewriter"/>
                <a:ea typeface="American Typewriter"/>
                <a:cs typeface="American Typewriter"/>
                <a:sym typeface="American Typewriter"/>
              </a:defRPr>
            </a:pPr>
            <a:r>
              <a:t>GROUP BY wd.warehouse_id, dw.worker_ssn,Distance_Covered_per_order</a:t>
            </a:r>
          </a:p>
          <a:p>
            <a:pPr algn="l" defTabSz="557022">
              <a:defRPr sz="3354" cap="all" spc="67">
                <a:solidFill>
                  <a:srgbClr val="000000"/>
                </a:solidFill>
                <a:latin typeface="American Typewriter"/>
                <a:ea typeface="American Typewriter"/>
                <a:cs typeface="American Typewriter"/>
                <a:sym typeface="American Typewriter"/>
              </a:defRPr>
            </a:pPr>
            <a:r>
              <a:t>ORDER BY Average_Delivery_Time DESC</a:t>
            </a:r>
          </a:p>
          <a:p>
            <a:pPr algn="l" defTabSz="557022">
              <a:defRPr sz="3354" cap="all" spc="67">
                <a:solidFill>
                  <a:srgbClr val="000000"/>
                </a:solidFill>
                <a:latin typeface="American Typewriter"/>
                <a:ea typeface="American Typewriter"/>
                <a:cs typeface="American Typewriter"/>
                <a:sym typeface="American Typewriter"/>
              </a:defRPr>
            </a:pPr>
            <a:r>
              <a:t>FETCH FIRST 5 ROWS ONLY;</a:t>
            </a:r>
          </a:p>
        </p:txBody>
      </p:sp>
      <p:sp>
        <p:nvSpPr>
          <p:cNvPr id="234" name="Worst Delivery…"/>
          <p:cNvSpPr txBox="1"/>
          <p:nvPr/>
        </p:nvSpPr>
        <p:spPr>
          <a:xfrm>
            <a:off x="17193451" y="11568669"/>
            <a:ext cx="8333145" cy="187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10000"/>
          </a:bodyPr>
          <a:lstStyle/>
          <a:p>
            <a:pPr defTabSz="446912">
              <a:defRPr sz="6762" cap="all" spc="135">
                <a:solidFill>
                  <a:srgbClr val="070907"/>
                </a:solidFill>
                <a:latin typeface="DIN Condensed Bold"/>
                <a:ea typeface="DIN Condensed Bold"/>
                <a:cs typeface="DIN Condensed Bold"/>
                <a:sym typeface="DIN Condensed Bold"/>
              </a:defRPr>
            </a:pPr>
            <a:r>
              <a:t>Worst Delivery</a:t>
            </a:r>
          </a:p>
          <a:p>
            <a:pPr defTabSz="446912">
              <a:defRPr sz="6762" cap="all" spc="135">
                <a:solidFill>
                  <a:srgbClr val="070907"/>
                </a:solidFill>
                <a:latin typeface="DIN Condensed Bold"/>
                <a:ea typeface="DIN Condensed Bold"/>
                <a:cs typeface="DIN Condensed Bold"/>
                <a:sym typeface="DIN Condensed Bold"/>
              </a:defRPr>
            </a:pPr>
            <a:r>
              <a:t> Drivers</a:t>
            </a:r>
          </a:p>
        </p:txBody>
      </p:sp>
      <p:pic>
        <p:nvPicPr>
          <p:cNvPr id="235" name="4b8a27e9-92d1-471b-9bda-2d05021a85fa__meta__Bilka_luksusjulefrokost.jpg" descr="4b8a27e9-92d1-471b-9bda-2d05021a85fa__meta__Bilka_luksusjulefrokost.jpg"/>
          <p:cNvPicPr>
            <a:picLocks noChangeAspect="1"/>
          </p:cNvPicPr>
          <p:nvPr/>
        </p:nvPicPr>
        <p:blipFill>
          <a:blip r:embed="rId2"/>
          <a:srcRect t="1999" r="28993" b="5394"/>
          <a:stretch>
            <a:fillRect/>
          </a:stretch>
        </p:blipFill>
        <p:spPr>
          <a:xfrm rot="10800000">
            <a:off x="17757623" y="5254083"/>
            <a:ext cx="6626377" cy="5416932"/>
          </a:xfrm>
          <a:custGeom>
            <a:avLst/>
            <a:gdLst/>
            <a:ahLst/>
            <a:cxnLst>
              <a:cxn ang="0">
                <a:pos x="wd2" y="hd2"/>
              </a:cxn>
              <a:cxn ang="5400000">
                <a:pos x="wd2" y="hd2"/>
              </a:cxn>
              <a:cxn ang="10800000">
                <a:pos x="wd2" y="hd2"/>
              </a:cxn>
              <a:cxn ang="16200000">
                <a:pos x="wd2" y="hd2"/>
              </a:cxn>
            </a:cxnLst>
            <a:rect l="0" t="0" r="r" b="b"/>
            <a:pathLst>
              <a:path w="21586" h="21590" extrusionOk="0">
                <a:moveTo>
                  <a:pt x="4645" y="1"/>
                </a:moveTo>
                <a:cubicBezTo>
                  <a:pt x="4485" y="8"/>
                  <a:pt x="4407" y="151"/>
                  <a:pt x="4278" y="432"/>
                </a:cubicBezTo>
                <a:cubicBezTo>
                  <a:pt x="4222" y="554"/>
                  <a:pt x="4154" y="709"/>
                  <a:pt x="4127" y="777"/>
                </a:cubicBezTo>
                <a:cubicBezTo>
                  <a:pt x="4100" y="846"/>
                  <a:pt x="4033" y="963"/>
                  <a:pt x="3977" y="1038"/>
                </a:cubicBezTo>
                <a:cubicBezTo>
                  <a:pt x="3888" y="1159"/>
                  <a:pt x="3847" y="1175"/>
                  <a:pt x="3624" y="1175"/>
                </a:cubicBezTo>
                <a:cubicBezTo>
                  <a:pt x="3398" y="1175"/>
                  <a:pt x="3309" y="1139"/>
                  <a:pt x="2756" y="827"/>
                </a:cubicBezTo>
                <a:cubicBezTo>
                  <a:pt x="2418" y="636"/>
                  <a:pt x="2092" y="437"/>
                  <a:pt x="2033" y="387"/>
                </a:cubicBezTo>
                <a:cubicBezTo>
                  <a:pt x="1812" y="201"/>
                  <a:pt x="1466" y="281"/>
                  <a:pt x="1322" y="550"/>
                </a:cubicBezTo>
                <a:cubicBezTo>
                  <a:pt x="1285" y="620"/>
                  <a:pt x="1232" y="678"/>
                  <a:pt x="1205" y="678"/>
                </a:cubicBezTo>
                <a:cubicBezTo>
                  <a:pt x="1170" y="678"/>
                  <a:pt x="1159" y="758"/>
                  <a:pt x="1169" y="951"/>
                </a:cubicBezTo>
                <a:cubicBezTo>
                  <a:pt x="1180" y="1159"/>
                  <a:pt x="1202" y="1238"/>
                  <a:pt x="1260" y="1276"/>
                </a:cubicBezTo>
                <a:cubicBezTo>
                  <a:pt x="1303" y="1304"/>
                  <a:pt x="1338" y="1371"/>
                  <a:pt x="1338" y="1425"/>
                </a:cubicBezTo>
                <a:cubicBezTo>
                  <a:pt x="1338" y="1479"/>
                  <a:pt x="1364" y="1523"/>
                  <a:pt x="1396" y="1523"/>
                </a:cubicBezTo>
                <a:cubicBezTo>
                  <a:pt x="1428" y="1523"/>
                  <a:pt x="1481" y="1569"/>
                  <a:pt x="1514" y="1625"/>
                </a:cubicBezTo>
                <a:cubicBezTo>
                  <a:pt x="1553" y="1695"/>
                  <a:pt x="1582" y="1710"/>
                  <a:pt x="1601" y="1672"/>
                </a:cubicBezTo>
                <a:cubicBezTo>
                  <a:pt x="1622" y="1631"/>
                  <a:pt x="1648" y="1634"/>
                  <a:pt x="1696" y="1684"/>
                </a:cubicBezTo>
                <a:cubicBezTo>
                  <a:pt x="1733" y="1723"/>
                  <a:pt x="1844" y="1783"/>
                  <a:pt x="1944" y="1818"/>
                </a:cubicBezTo>
                <a:cubicBezTo>
                  <a:pt x="2044" y="1853"/>
                  <a:pt x="2216" y="1934"/>
                  <a:pt x="2327" y="2000"/>
                </a:cubicBezTo>
                <a:cubicBezTo>
                  <a:pt x="2437" y="2065"/>
                  <a:pt x="2550" y="2119"/>
                  <a:pt x="2576" y="2119"/>
                </a:cubicBezTo>
                <a:cubicBezTo>
                  <a:pt x="2603" y="2119"/>
                  <a:pt x="2648" y="2153"/>
                  <a:pt x="2675" y="2194"/>
                </a:cubicBezTo>
                <a:cubicBezTo>
                  <a:pt x="2703" y="2235"/>
                  <a:pt x="2767" y="2269"/>
                  <a:pt x="2817" y="2269"/>
                </a:cubicBezTo>
                <a:cubicBezTo>
                  <a:pt x="2867" y="2269"/>
                  <a:pt x="2991" y="2352"/>
                  <a:pt x="3095" y="2455"/>
                </a:cubicBezTo>
                <a:cubicBezTo>
                  <a:pt x="3265" y="2624"/>
                  <a:pt x="3283" y="2660"/>
                  <a:pt x="3283" y="2853"/>
                </a:cubicBezTo>
                <a:cubicBezTo>
                  <a:pt x="3283" y="2995"/>
                  <a:pt x="3239" y="3175"/>
                  <a:pt x="3146" y="3399"/>
                </a:cubicBezTo>
                <a:cubicBezTo>
                  <a:pt x="3071" y="3583"/>
                  <a:pt x="3000" y="3820"/>
                  <a:pt x="2988" y="3926"/>
                </a:cubicBezTo>
                <a:cubicBezTo>
                  <a:pt x="2973" y="4062"/>
                  <a:pt x="2919" y="4179"/>
                  <a:pt x="2804" y="4324"/>
                </a:cubicBezTo>
                <a:cubicBezTo>
                  <a:pt x="2715" y="4437"/>
                  <a:pt x="2591" y="4653"/>
                  <a:pt x="2527" y="4804"/>
                </a:cubicBezTo>
                <a:cubicBezTo>
                  <a:pt x="2421" y="5056"/>
                  <a:pt x="2413" y="5117"/>
                  <a:pt x="2417" y="5599"/>
                </a:cubicBezTo>
                <a:cubicBezTo>
                  <a:pt x="2419" y="5886"/>
                  <a:pt x="2429" y="6169"/>
                  <a:pt x="2437" y="6230"/>
                </a:cubicBezTo>
                <a:cubicBezTo>
                  <a:pt x="2446" y="6290"/>
                  <a:pt x="2439" y="6341"/>
                  <a:pt x="2422" y="6342"/>
                </a:cubicBezTo>
                <a:cubicBezTo>
                  <a:pt x="2353" y="6344"/>
                  <a:pt x="1913" y="6777"/>
                  <a:pt x="1727" y="7027"/>
                </a:cubicBezTo>
                <a:cubicBezTo>
                  <a:pt x="1514" y="7311"/>
                  <a:pt x="1094" y="7966"/>
                  <a:pt x="1094" y="8013"/>
                </a:cubicBezTo>
                <a:cubicBezTo>
                  <a:pt x="1094" y="8029"/>
                  <a:pt x="1049" y="8114"/>
                  <a:pt x="994" y="8203"/>
                </a:cubicBezTo>
                <a:cubicBezTo>
                  <a:pt x="939" y="8291"/>
                  <a:pt x="867" y="8439"/>
                  <a:pt x="832" y="8534"/>
                </a:cubicBezTo>
                <a:cubicBezTo>
                  <a:pt x="798" y="8628"/>
                  <a:pt x="753" y="8740"/>
                  <a:pt x="735" y="8781"/>
                </a:cubicBezTo>
                <a:cubicBezTo>
                  <a:pt x="668" y="8926"/>
                  <a:pt x="573" y="9205"/>
                  <a:pt x="528" y="9385"/>
                </a:cubicBezTo>
                <a:cubicBezTo>
                  <a:pt x="503" y="9485"/>
                  <a:pt x="455" y="9594"/>
                  <a:pt x="423" y="9627"/>
                </a:cubicBezTo>
                <a:cubicBezTo>
                  <a:pt x="391" y="9660"/>
                  <a:pt x="365" y="9725"/>
                  <a:pt x="365" y="9772"/>
                </a:cubicBezTo>
                <a:cubicBezTo>
                  <a:pt x="365" y="9818"/>
                  <a:pt x="351" y="9874"/>
                  <a:pt x="334" y="9894"/>
                </a:cubicBezTo>
                <a:cubicBezTo>
                  <a:pt x="318" y="9915"/>
                  <a:pt x="304" y="10024"/>
                  <a:pt x="304" y="10138"/>
                </a:cubicBezTo>
                <a:cubicBezTo>
                  <a:pt x="304" y="10289"/>
                  <a:pt x="288" y="10346"/>
                  <a:pt x="243" y="10346"/>
                </a:cubicBezTo>
                <a:cubicBezTo>
                  <a:pt x="210" y="10346"/>
                  <a:pt x="182" y="10372"/>
                  <a:pt x="182" y="10404"/>
                </a:cubicBezTo>
                <a:cubicBezTo>
                  <a:pt x="182" y="10436"/>
                  <a:pt x="169" y="10478"/>
                  <a:pt x="153" y="10497"/>
                </a:cubicBezTo>
                <a:cubicBezTo>
                  <a:pt x="137" y="10517"/>
                  <a:pt x="141" y="10572"/>
                  <a:pt x="162" y="10620"/>
                </a:cubicBezTo>
                <a:cubicBezTo>
                  <a:pt x="216" y="10743"/>
                  <a:pt x="162" y="10784"/>
                  <a:pt x="75" y="10687"/>
                </a:cubicBezTo>
                <a:cubicBezTo>
                  <a:pt x="3" y="10607"/>
                  <a:pt x="0" y="10644"/>
                  <a:pt x="0" y="11786"/>
                </a:cubicBezTo>
                <a:cubicBezTo>
                  <a:pt x="0" y="12792"/>
                  <a:pt x="9" y="12959"/>
                  <a:pt x="57" y="12910"/>
                </a:cubicBezTo>
                <a:cubicBezTo>
                  <a:pt x="88" y="12878"/>
                  <a:pt x="138" y="12860"/>
                  <a:pt x="168" y="12868"/>
                </a:cubicBezTo>
                <a:cubicBezTo>
                  <a:pt x="202" y="12876"/>
                  <a:pt x="228" y="12829"/>
                  <a:pt x="236" y="12748"/>
                </a:cubicBezTo>
                <a:cubicBezTo>
                  <a:pt x="260" y="12489"/>
                  <a:pt x="347" y="12473"/>
                  <a:pt x="559" y="12692"/>
                </a:cubicBezTo>
                <a:cubicBezTo>
                  <a:pt x="668" y="12805"/>
                  <a:pt x="787" y="12888"/>
                  <a:pt x="837" y="12883"/>
                </a:cubicBezTo>
                <a:cubicBezTo>
                  <a:pt x="955" y="12873"/>
                  <a:pt x="1062" y="12757"/>
                  <a:pt x="1035" y="12670"/>
                </a:cubicBezTo>
                <a:cubicBezTo>
                  <a:pt x="1003" y="12570"/>
                  <a:pt x="1320" y="12211"/>
                  <a:pt x="1440" y="12211"/>
                </a:cubicBezTo>
                <a:cubicBezTo>
                  <a:pt x="1497" y="12211"/>
                  <a:pt x="1556" y="12167"/>
                  <a:pt x="1582" y="12106"/>
                </a:cubicBezTo>
                <a:cubicBezTo>
                  <a:pt x="1609" y="12044"/>
                  <a:pt x="1652" y="12015"/>
                  <a:pt x="1689" y="12032"/>
                </a:cubicBezTo>
                <a:cubicBezTo>
                  <a:pt x="1722" y="12048"/>
                  <a:pt x="1789" y="12028"/>
                  <a:pt x="1837" y="11987"/>
                </a:cubicBezTo>
                <a:cubicBezTo>
                  <a:pt x="1884" y="11946"/>
                  <a:pt x="1907" y="11912"/>
                  <a:pt x="1889" y="11912"/>
                </a:cubicBezTo>
                <a:cubicBezTo>
                  <a:pt x="1870" y="11912"/>
                  <a:pt x="1878" y="11878"/>
                  <a:pt x="1905" y="11838"/>
                </a:cubicBezTo>
                <a:cubicBezTo>
                  <a:pt x="1933" y="11797"/>
                  <a:pt x="1971" y="11776"/>
                  <a:pt x="1991" y="11791"/>
                </a:cubicBezTo>
                <a:cubicBezTo>
                  <a:pt x="2012" y="11807"/>
                  <a:pt x="2024" y="11801"/>
                  <a:pt x="2018" y="11779"/>
                </a:cubicBezTo>
                <a:cubicBezTo>
                  <a:pt x="2012" y="11756"/>
                  <a:pt x="2025" y="11738"/>
                  <a:pt x="2047" y="11738"/>
                </a:cubicBezTo>
                <a:cubicBezTo>
                  <a:pt x="2069" y="11738"/>
                  <a:pt x="2083" y="11761"/>
                  <a:pt x="2077" y="11788"/>
                </a:cubicBezTo>
                <a:cubicBezTo>
                  <a:pt x="2072" y="11815"/>
                  <a:pt x="2097" y="11787"/>
                  <a:pt x="2133" y="11726"/>
                </a:cubicBezTo>
                <a:cubicBezTo>
                  <a:pt x="2174" y="11655"/>
                  <a:pt x="2241" y="11614"/>
                  <a:pt x="2313" y="11614"/>
                </a:cubicBezTo>
                <a:cubicBezTo>
                  <a:pt x="2443" y="11614"/>
                  <a:pt x="2504" y="11539"/>
                  <a:pt x="2409" y="11494"/>
                </a:cubicBezTo>
                <a:cubicBezTo>
                  <a:pt x="2328" y="11456"/>
                  <a:pt x="2373" y="11365"/>
                  <a:pt x="2473" y="11365"/>
                </a:cubicBezTo>
                <a:cubicBezTo>
                  <a:pt x="2514" y="11365"/>
                  <a:pt x="2579" y="11326"/>
                  <a:pt x="2618" y="11278"/>
                </a:cubicBezTo>
                <a:cubicBezTo>
                  <a:pt x="2657" y="11231"/>
                  <a:pt x="2701" y="11188"/>
                  <a:pt x="2713" y="11185"/>
                </a:cubicBezTo>
                <a:cubicBezTo>
                  <a:pt x="2819" y="11161"/>
                  <a:pt x="3074" y="10994"/>
                  <a:pt x="3057" y="10960"/>
                </a:cubicBezTo>
                <a:cubicBezTo>
                  <a:pt x="3045" y="10936"/>
                  <a:pt x="3084" y="10895"/>
                  <a:pt x="3144" y="10867"/>
                </a:cubicBezTo>
                <a:cubicBezTo>
                  <a:pt x="3204" y="10839"/>
                  <a:pt x="3301" y="10776"/>
                  <a:pt x="3359" y="10729"/>
                </a:cubicBezTo>
                <a:cubicBezTo>
                  <a:pt x="3425" y="10675"/>
                  <a:pt x="3533" y="10643"/>
                  <a:pt x="3643" y="10648"/>
                </a:cubicBezTo>
                <a:lnTo>
                  <a:pt x="3822" y="10656"/>
                </a:lnTo>
                <a:lnTo>
                  <a:pt x="3825" y="11196"/>
                </a:lnTo>
                <a:cubicBezTo>
                  <a:pt x="3829" y="11681"/>
                  <a:pt x="3842" y="11770"/>
                  <a:pt x="3947" y="12047"/>
                </a:cubicBezTo>
                <a:cubicBezTo>
                  <a:pt x="4131" y="12535"/>
                  <a:pt x="4387" y="12790"/>
                  <a:pt x="4986" y="13084"/>
                </a:cubicBezTo>
                <a:cubicBezTo>
                  <a:pt x="5086" y="13133"/>
                  <a:pt x="5193" y="13196"/>
                  <a:pt x="5223" y="13223"/>
                </a:cubicBezTo>
                <a:cubicBezTo>
                  <a:pt x="5252" y="13251"/>
                  <a:pt x="5316" y="13280"/>
                  <a:pt x="5364" y="13287"/>
                </a:cubicBezTo>
                <a:cubicBezTo>
                  <a:pt x="5657" y="13332"/>
                  <a:pt x="6021" y="13335"/>
                  <a:pt x="6303" y="13295"/>
                </a:cubicBezTo>
                <a:cubicBezTo>
                  <a:pt x="6800" y="13224"/>
                  <a:pt x="6905" y="13211"/>
                  <a:pt x="6982" y="13208"/>
                </a:cubicBezTo>
                <a:cubicBezTo>
                  <a:pt x="7021" y="13206"/>
                  <a:pt x="7048" y="13178"/>
                  <a:pt x="7043" y="13146"/>
                </a:cubicBezTo>
                <a:cubicBezTo>
                  <a:pt x="7037" y="13114"/>
                  <a:pt x="7087" y="13067"/>
                  <a:pt x="7154" y="13042"/>
                </a:cubicBezTo>
                <a:cubicBezTo>
                  <a:pt x="7221" y="13017"/>
                  <a:pt x="7417" y="12909"/>
                  <a:pt x="7590" y="12802"/>
                </a:cubicBezTo>
                <a:cubicBezTo>
                  <a:pt x="7763" y="12696"/>
                  <a:pt x="7939" y="12608"/>
                  <a:pt x="7982" y="12608"/>
                </a:cubicBezTo>
                <a:cubicBezTo>
                  <a:pt x="8024" y="12608"/>
                  <a:pt x="8069" y="12571"/>
                  <a:pt x="8083" y="12526"/>
                </a:cubicBezTo>
                <a:cubicBezTo>
                  <a:pt x="8097" y="12481"/>
                  <a:pt x="8121" y="12459"/>
                  <a:pt x="8135" y="12476"/>
                </a:cubicBezTo>
                <a:cubicBezTo>
                  <a:pt x="8149" y="12493"/>
                  <a:pt x="8180" y="12474"/>
                  <a:pt x="8204" y="12434"/>
                </a:cubicBezTo>
                <a:cubicBezTo>
                  <a:pt x="8229" y="12394"/>
                  <a:pt x="8294" y="12352"/>
                  <a:pt x="8350" y="12341"/>
                </a:cubicBezTo>
                <a:cubicBezTo>
                  <a:pt x="8406" y="12330"/>
                  <a:pt x="8447" y="12299"/>
                  <a:pt x="8443" y="12273"/>
                </a:cubicBezTo>
                <a:cubicBezTo>
                  <a:pt x="8438" y="12246"/>
                  <a:pt x="8479" y="12171"/>
                  <a:pt x="8534" y="12108"/>
                </a:cubicBezTo>
                <a:cubicBezTo>
                  <a:pt x="8589" y="12045"/>
                  <a:pt x="8634" y="11976"/>
                  <a:pt x="8634" y="11953"/>
                </a:cubicBezTo>
                <a:cubicBezTo>
                  <a:pt x="8634" y="11930"/>
                  <a:pt x="8713" y="11792"/>
                  <a:pt x="8810" y="11647"/>
                </a:cubicBezTo>
                <a:cubicBezTo>
                  <a:pt x="9059" y="11271"/>
                  <a:pt x="9259" y="10823"/>
                  <a:pt x="9267" y="10620"/>
                </a:cubicBezTo>
                <a:cubicBezTo>
                  <a:pt x="9271" y="10524"/>
                  <a:pt x="9287" y="10237"/>
                  <a:pt x="9304" y="9983"/>
                </a:cubicBezTo>
                <a:cubicBezTo>
                  <a:pt x="9324" y="9679"/>
                  <a:pt x="9320" y="9483"/>
                  <a:pt x="9291" y="9411"/>
                </a:cubicBezTo>
                <a:cubicBezTo>
                  <a:pt x="9267" y="9351"/>
                  <a:pt x="9217" y="9168"/>
                  <a:pt x="9180" y="9004"/>
                </a:cubicBezTo>
                <a:cubicBezTo>
                  <a:pt x="9093" y="8621"/>
                  <a:pt x="8893" y="8289"/>
                  <a:pt x="8607" y="8057"/>
                </a:cubicBezTo>
                <a:cubicBezTo>
                  <a:pt x="8348" y="7845"/>
                  <a:pt x="8166" y="7769"/>
                  <a:pt x="7723" y="7687"/>
                </a:cubicBezTo>
                <a:cubicBezTo>
                  <a:pt x="7497" y="7645"/>
                  <a:pt x="7396" y="7643"/>
                  <a:pt x="7365" y="7682"/>
                </a:cubicBezTo>
                <a:cubicBezTo>
                  <a:pt x="7340" y="7712"/>
                  <a:pt x="7217" y="7737"/>
                  <a:pt x="7091" y="7737"/>
                </a:cubicBezTo>
                <a:cubicBezTo>
                  <a:pt x="6965" y="7737"/>
                  <a:pt x="6810" y="7757"/>
                  <a:pt x="6745" y="7783"/>
                </a:cubicBezTo>
                <a:cubicBezTo>
                  <a:pt x="6681" y="7810"/>
                  <a:pt x="6573" y="7840"/>
                  <a:pt x="6506" y="7850"/>
                </a:cubicBezTo>
                <a:cubicBezTo>
                  <a:pt x="6439" y="7860"/>
                  <a:pt x="6329" y="7898"/>
                  <a:pt x="6263" y="7932"/>
                </a:cubicBezTo>
                <a:cubicBezTo>
                  <a:pt x="6196" y="7967"/>
                  <a:pt x="6105" y="7999"/>
                  <a:pt x="6060" y="8005"/>
                </a:cubicBezTo>
                <a:cubicBezTo>
                  <a:pt x="5919" y="8026"/>
                  <a:pt x="5347" y="8384"/>
                  <a:pt x="5111" y="8597"/>
                </a:cubicBezTo>
                <a:cubicBezTo>
                  <a:pt x="4763" y="8913"/>
                  <a:pt x="4550" y="9168"/>
                  <a:pt x="4289" y="9588"/>
                </a:cubicBezTo>
                <a:cubicBezTo>
                  <a:pt x="4078" y="9929"/>
                  <a:pt x="4009" y="10007"/>
                  <a:pt x="3960" y="9961"/>
                </a:cubicBezTo>
                <a:cubicBezTo>
                  <a:pt x="3952" y="9954"/>
                  <a:pt x="3880" y="10010"/>
                  <a:pt x="3800" y="10085"/>
                </a:cubicBezTo>
                <a:cubicBezTo>
                  <a:pt x="3720" y="10161"/>
                  <a:pt x="3632" y="10222"/>
                  <a:pt x="3606" y="10222"/>
                </a:cubicBezTo>
                <a:cubicBezTo>
                  <a:pt x="3580" y="10222"/>
                  <a:pt x="3504" y="10278"/>
                  <a:pt x="3438" y="10346"/>
                </a:cubicBezTo>
                <a:cubicBezTo>
                  <a:pt x="3371" y="10415"/>
                  <a:pt x="3302" y="10459"/>
                  <a:pt x="3285" y="10446"/>
                </a:cubicBezTo>
                <a:cubicBezTo>
                  <a:pt x="3267" y="10432"/>
                  <a:pt x="3230" y="10455"/>
                  <a:pt x="3202" y="10496"/>
                </a:cubicBezTo>
                <a:cubicBezTo>
                  <a:pt x="3134" y="10596"/>
                  <a:pt x="3067" y="10589"/>
                  <a:pt x="2979" y="10471"/>
                </a:cubicBezTo>
                <a:cubicBezTo>
                  <a:pt x="2905" y="10369"/>
                  <a:pt x="2739" y="10336"/>
                  <a:pt x="2699" y="10415"/>
                </a:cubicBezTo>
                <a:cubicBezTo>
                  <a:pt x="2679" y="10455"/>
                  <a:pt x="2468" y="10445"/>
                  <a:pt x="2370" y="10401"/>
                </a:cubicBezTo>
                <a:cubicBezTo>
                  <a:pt x="2347" y="10390"/>
                  <a:pt x="2294" y="10412"/>
                  <a:pt x="2252" y="10449"/>
                </a:cubicBezTo>
                <a:cubicBezTo>
                  <a:pt x="2211" y="10486"/>
                  <a:pt x="2163" y="10505"/>
                  <a:pt x="2146" y="10492"/>
                </a:cubicBezTo>
                <a:cubicBezTo>
                  <a:pt x="2129" y="10479"/>
                  <a:pt x="2068" y="10491"/>
                  <a:pt x="2012" y="10517"/>
                </a:cubicBezTo>
                <a:cubicBezTo>
                  <a:pt x="1950" y="10546"/>
                  <a:pt x="1898" y="10547"/>
                  <a:pt x="1885" y="10520"/>
                </a:cubicBezTo>
                <a:cubicBezTo>
                  <a:pt x="1872" y="10496"/>
                  <a:pt x="1799" y="10483"/>
                  <a:pt x="1721" y="10492"/>
                </a:cubicBezTo>
                <a:cubicBezTo>
                  <a:pt x="1580" y="10509"/>
                  <a:pt x="1532" y="10468"/>
                  <a:pt x="1512" y="10314"/>
                </a:cubicBezTo>
                <a:cubicBezTo>
                  <a:pt x="1498" y="10196"/>
                  <a:pt x="1832" y="9869"/>
                  <a:pt x="1908" y="9927"/>
                </a:cubicBezTo>
                <a:cubicBezTo>
                  <a:pt x="1988" y="9990"/>
                  <a:pt x="2029" y="9984"/>
                  <a:pt x="2017" y="9913"/>
                </a:cubicBezTo>
                <a:cubicBezTo>
                  <a:pt x="2011" y="9879"/>
                  <a:pt x="2052" y="9848"/>
                  <a:pt x="2108" y="9845"/>
                </a:cubicBezTo>
                <a:cubicBezTo>
                  <a:pt x="2164" y="9841"/>
                  <a:pt x="2227" y="9833"/>
                  <a:pt x="2250" y="9826"/>
                </a:cubicBezTo>
                <a:cubicBezTo>
                  <a:pt x="2272" y="9819"/>
                  <a:pt x="2329" y="9817"/>
                  <a:pt x="2375" y="9821"/>
                </a:cubicBezTo>
                <a:cubicBezTo>
                  <a:pt x="2422" y="9826"/>
                  <a:pt x="2482" y="9795"/>
                  <a:pt x="2511" y="9753"/>
                </a:cubicBezTo>
                <a:cubicBezTo>
                  <a:pt x="2539" y="9711"/>
                  <a:pt x="2578" y="9688"/>
                  <a:pt x="2597" y="9702"/>
                </a:cubicBezTo>
                <a:cubicBezTo>
                  <a:pt x="2615" y="9716"/>
                  <a:pt x="2651" y="9682"/>
                  <a:pt x="2675" y="9626"/>
                </a:cubicBezTo>
                <a:cubicBezTo>
                  <a:pt x="2700" y="9569"/>
                  <a:pt x="2738" y="9537"/>
                  <a:pt x="2760" y="9554"/>
                </a:cubicBezTo>
                <a:cubicBezTo>
                  <a:pt x="2782" y="9571"/>
                  <a:pt x="2832" y="9567"/>
                  <a:pt x="2870" y="9546"/>
                </a:cubicBezTo>
                <a:cubicBezTo>
                  <a:pt x="2908" y="9526"/>
                  <a:pt x="2948" y="9504"/>
                  <a:pt x="2959" y="9498"/>
                </a:cubicBezTo>
                <a:cubicBezTo>
                  <a:pt x="2970" y="9492"/>
                  <a:pt x="3016" y="9472"/>
                  <a:pt x="3062" y="9453"/>
                </a:cubicBezTo>
                <a:cubicBezTo>
                  <a:pt x="3107" y="9435"/>
                  <a:pt x="3147" y="9380"/>
                  <a:pt x="3150" y="9330"/>
                </a:cubicBezTo>
                <a:cubicBezTo>
                  <a:pt x="3159" y="9184"/>
                  <a:pt x="2859" y="9232"/>
                  <a:pt x="2716" y="9400"/>
                </a:cubicBezTo>
                <a:cubicBezTo>
                  <a:pt x="2609" y="9526"/>
                  <a:pt x="2600" y="9530"/>
                  <a:pt x="2557" y="9444"/>
                </a:cubicBezTo>
                <a:cubicBezTo>
                  <a:pt x="2515" y="9357"/>
                  <a:pt x="2511" y="9355"/>
                  <a:pt x="2470" y="9439"/>
                </a:cubicBezTo>
                <a:cubicBezTo>
                  <a:pt x="2446" y="9488"/>
                  <a:pt x="2410" y="9514"/>
                  <a:pt x="2389" y="9498"/>
                </a:cubicBezTo>
                <a:cubicBezTo>
                  <a:pt x="2368" y="9482"/>
                  <a:pt x="2329" y="9487"/>
                  <a:pt x="2302" y="9508"/>
                </a:cubicBezTo>
                <a:cubicBezTo>
                  <a:pt x="2243" y="9552"/>
                  <a:pt x="2174" y="9567"/>
                  <a:pt x="1844" y="9601"/>
                </a:cubicBezTo>
                <a:cubicBezTo>
                  <a:pt x="1534" y="9633"/>
                  <a:pt x="1398" y="9557"/>
                  <a:pt x="1398" y="9351"/>
                </a:cubicBezTo>
                <a:cubicBezTo>
                  <a:pt x="1398" y="9253"/>
                  <a:pt x="1378" y="9203"/>
                  <a:pt x="1338" y="9203"/>
                </a:cubicBezTo>
                <a:cubicBezTo>
                  <a:pt x="1304" y="9203"/>
                  <a:pt x="1277" y="9170"/>
                  <a:pt x="1277" y="9129"/>
                </a:cubicBezTo>
                <a:cubicBezTo>
                  <a:pt x="1277" y="9088"/>
                  <a:pt x="1301" y="9059"/>
                  <a:pt x="1330" y="9066"/>
                </a:cubicBezTo>
                <a:cubicBezTo>
                  <a:pt x="1359" y="9074"/>
                  <a:pt x="1377" y="9051"/>
                  <a:pt x="1371" y="9017"/>
                </a:cubicBezTo>
                <a:cubicBezTo>
                  <a:pt x="1364" y="8982"/>
                  <a:pt x="1399" y="8904"/>
                  <a:pt x="1449" y="8843"/>
                </a:cubicBezTo>
                <a:cubicBezTo>
                  <a:pt x="1499" y="8781"/>
                  <a:pt x="1540" y="8686"/>
                  <a:pt x="1540" y="8631"/>
                </a:cubicBezTo>
                <a:cubicBezTo>
                  <a:pt x="1540" y="8577"/>
                  <a:pt x="1540" y="8515"/>
                  <a:pt x="1540" y="8495"/>
                </a:cubicBezTo>
                <a:cubicBezTo>
                  <a:pt x="1540" y="8474"/>
                  <a:pt x="1498" y="8455"/>
                  <a:pt x="1445" y="8453"/>
                </a:cubicBezTo>
                <a:cubicBezTo>
                  <a:pt x="1278" y="8444"/>
                  <a:pt x="1240" y="8382"/>
                  <a:pt x="1335" y="8274"/>
                </a:cubicBezTo>
                <a:cubicBezTo>
                  <a:pt x="1382" y="8221"/>
                  <a:pt x="1412" y="8160"/>
                  <a:pt x="1401" y="8139"/>
                </a:cubicBezTo>
                <a:cubicBezTo>
                  <a:pt x="1390" y="8118"/>
                  <a:pt x="1434" y="8031"/>
                  <a:pt x="1497" y="7946"/>
                </a:cubicBezTo>
                <a:cubicBezTo>
                  <a:pt x="1587" y="7826"/>
                  <a:pt x="1599" y="7786"/>
                  <a:pt x="1553" y="7765"/>
                </a:cubicBezTo>
                <a:cubicBezTo>
                  <a:pt x="1487" y="7733"/>
                  <a:pt x="1520" y="7631"/>
                  <a:pt x="1594" y="7642"/>
                </a:cubicBezTo>
                <a:cubicBezTo>
                  <a:pt x="1682" y="7655"/>
                  <a:pt x="1743" y="7637"/>
                  <a:pt x="1738" y="7600"/>
                </a:cubicBezTo>
                <a:cubicBezTo>
                  <a:pt x="1735" y="7579"/>
                  <a:pt x="1738" y="7546"/>
                  <a:pt x="1743" y="7525"/>
                </a:cubicBezTo>
                <a:cubicBezTo>
                  <a:pt x="1748" y="7505"/>
                  <a:pt x="1756" y="7460"/>
                  <a:pt x="1759" y="7426"/>
                </a:cubicBezTo>
                <a:cubicBezTo>
                  <a:pt x="1763" y="7392"/>
                  <a:pt x="1793" y="7370"/>
                  <a:pt x="1825" y="7379"/>
                </a:cubicBezTo>
                <a:cubicBezTo>
                  <a:pt x="1858" y="7388"/>
                  <a:pt x="1871" y="7380"/>
                  <a:pt x="1854" y="7359"/>
                </a:cubicBezTo>
                <a:cubicBezTo>
                  <a:pt x="1838" y="7338"/>
                  <a:pt x="1865" y="7266"/>
                  <a:pt x="1915" y="7201"/>
                </a:cubicBezTo>
                <a:cubicBezTo>
                  <a:pt x="1966" y="7135"/>
                  <a:pt x="1997" y="7069"/>
                  <a:pt x="1986" y="7053"/>
                </a:cubicBezTo>
                <a:cubicBezTo>
                  <a:pt x="1975" y="7037"/>
                  <a:pt x="2025" y="7001"/>
                  <a:pt x="2096" y="6971"/>
                </a:cubicBezTo>
                <a:cubicBezTo>
                  <a:pt x="2168" y="6941"/>
                  <a:pt x="2269" y="6871"/>
                  <a:pt x="2319" y="6817"/>
                </a:cubicBezTo>
                <a:cubicBezTo>
                  <a:pt x="2370" y="6763"/>
                  <a:pt x="2427" y="6724"/>
                  <a:pt x="2446" y="6732"/>
                </a:cubicBezTo>
                <a:cubicBezTo>
                  <a:pt x="2465" y="6739"/>
                  <a:pt x="2502" y="6724"/>
                  <a:pt x="2528" y="6697"/>
                </a:cubicBezTo>
                <a:cubicBezTo>
                  <a:pt x="2561" y="6664"/>
                  <a:pt x="2639" y="6719"/>
                  <a:pt x="2778" y="6871"/>
                </a:cubicBezTo>
                <a:cubicBezTo>
                  <a:pt x="3087" y="7210"/>
                  <a:pt x="3337" y="7352"/>
                  <a:pt x="3743" y="7421"/>
                </a:cubicBezTo>
                <a:cubicBezTo>
                  <a:pt x="3836" y="7437"/>
                  <a:pt x="3946" y="7479"/>
                  <a:pt x="3988" y="7515"/>
                </a:cubicBezTo>
                <a:cubicBezTo>
                  <a:pt x="4029" y="7550"/>
                  <a:pt x="4084" y="7570"/>
                  <a:pt x="4109" y="7560"/>
                </a:cubicBezTo>
                <a:cubicBezTo>
                  <a:pt x="4134" y="7549"/>
                  <a:pt x="4228" y="7530"/>
                  <a:pt x="4317" y="7516"/>
                </a:cubicBezTo>
                <a:cubicBezTo>
                  <a:pt x="4852" y="7433"/>
                  <a:pt x="5148" y="7217"/>
                  <a:pt x="5148" y="6912"/>
                </a:cubicBezTo>
                <a:cubicBezTo>
                  <a:pt x="5148" y="6780"/>
                  <a:pt x="5170" y="6728"/>
                  <a:pt x="5244" y="6687"/>
                </a:cubicBezTo>
                <a:cubicBezTo>
                  <a:pt x="5356" y="6624"/>
                  <a:pt x="5555" y="6258"/>
                  <a:pt x="5617" y="6001"/>
                </a:cubicBezTo>
                <a:cubicBezTo>
                  <a:pt x="5671" y="5774"/>
                  <a:pt x="5725" y="5780"/>
                  <a:pt x="6194" y="6053"/>
                </a:cubicBezTo>
                <a:cubicBezTo>
                  <a:pt x="6388" y="6166"/>
                  <a:pt x="6701" y="6347"/>
                  <a:pt x="6891" y="6457"/>
                </a:cubicBezTo>
                <a:cubicBezTo>
                  <a:pt x="7516" y="6817"/>
                  <a:pt x="7958" y="7074"/>
                  <a:pt x="8481" y="7382"/>
                </a:cubicBezTo>
                <a:cubicBezTo>
                  <a:pt x="8764" y="7550"/>
                  <a:pt x="9015" y="7687"/>
                  <a:pt x="9037" y="7687"/>
                </a:cubicBezTo>
                <a:cubicBezTo>
                  <a:pt x="9058" y="7687"/>
                  <a:pt x="9090" y="7717"/>
                  <a:pt x="9108" y="7754"/>
                </a:cubicBezTo>
                <a:cubicBezTo>
                  <a:pt x="9125" y="7791"/>
                  <a:pt x="9203" y="7835"/>
                  <a:pt x="9279" y="7853"/>
                </a:cubicBezTo>
                <a:cubicBezTo>
                  <a:pt x="9354" y="7871"/>
                  <a:pt x="9504" y="7952"/>
                  <a:pt x="9612" y="8033"/>
                </a:cubicBezTo>
                <a:cubicBezTo>
                  <a:pt x="9719" y="8115"/>
                  <a:pt x="9858" y="8197"/>
                  <a:pt x="9920" y="8215"/>
                </a:cubicBezTo>
                <a:cubicBezTo>
                  <a:pt x="9981" y="8234"/>
                  <a:pt x="10075" y="8290"/>
                  <a:pt x="10129" y="8341"/>
                </a:cubicBezTo>
                <a:cubicBezTo>
                  <a:pt x="10182" y="8391"/>
                  <a:pt x="10240" y="8433"/>
                  <a:pt x="10259" y="8433"/>
                </a:cubicBezTo>
                <a:cubicBezTo>
                  <a:pt x="10278" y="8433"/>
                  <a:pt x="10399" y="8491"/>
                  <a:pt x="10526" y="8563"/>
                </a:cubicBezTo>
                <a:cubicBezTo>
                  <a:pt x="10654" y="8635"/>
                  <a:pt x="10823" y="8704"/>
                  <a:pt x="10903" y="8717"/>
                </a:cubicBezTo>
                <a:cubicBezTo>
                  <a:pt x="11043" y="8740"/>
                  <a:pt x="11049" y="8733"/>
                  <a:pt x="11150" y="8475"/>
                </a:cubicBezTo>
                <a:cubicBezTo>
                  <a:pt x="11206" y="8328"/>
                  <a:pt x="11337" y="8008"/>
                  <a:pt x="11440" y="7762"/>
                </a:cubicBezTo>
                <a:cubicBezTo>
                  <a:pt x="11543" y="7515"/>
                  <a:pt x="11743" y="7004"/>
                  <a:pt x="11884" y="6628"/>
                </a:cubicBezTo>
                <a:cubicBezTo>
                  <a:pt x="12146" y="5928"/>
                  <a:pt x="12270" y="5732"/>
                  <a:pt x="12382" y="5846"/>
                </a:cubicBezTo>
                <a:cubicBezTo>
                  <a:pt x="12412" y="5877"/>
                  <a:pt x="12449" y="6012"/>
                  <a:pt x="12464" y="6146"/>
                </a:cubicBezTo>
                <a:cubicBezTo>
                  <a:pt x="12479" y="6280"/>
                  <a:pt x="12518" y="6415"/>
                  <a:pt x="12549" y="6447"/>
                </a:cubicBezTo>
                <a:cubicBezTo>
                  <a:pt x="12581" y="6479"/>
                  <a:pt x="12606" y="6527"/>
                  <a:pt x="12606" y="6553"/>
                </a:cubicBezTo>
                <a:cubicBezTo>
                  <a:pt x="12606" y="6679"/>
                  <a:pt x="12897" y="7347"/>
                  <a:pt x="13031" y="7528"/>
                </a:cubicBezTo>
                <a:cubicBezTo>
                  <a:pt x="13114" y="7642"/>
                  <a:pt x="13318" y="7827"/>
                  <a:pt x="13483" y="7939"/>
                </a:cubicBezTo>
                <a:cubicBezTo>
                  <a:pt x="13648" y="8050"/>
                  <a:pt x="13773" y="8161"/>
                  <a:pt x="13761" y="8184"/>
                </a:cubicBezTo>
                <a:cubicBezTo>
                  <a:pt x="13726" y="8254"/>
                  <a:pt x="13828" y="8301"/>
                  <a:pt x="14044" y="8315"/>
                </a:cubicBezTo>
                <a:cubicBezTo>
                  <a:pt x="14682" y="8353"/>
                  <a:pt x="15165" y="8334"/>
                  <a:pt x="15426" y="8257"/>
                </a:cubicBezTo>
                <a:cubicBezTo>
                  <a:pt x="15580" y="8212"/>
                  <a:pt x="15771" y="8167"/>
                  <a:pt x="15849" y="8158"/>
                </a:cubicBezTo>
                <a:cubicBezTo>
                  <a:pt x="16015" y="8138"/>
                  <a:pt x="16215" y="8088"/>
                  <a:pt x="16257" y="8057"/>
                </a:cubicBezTo>
                <a:cubicBezTo>
                  <a:pt x="16325" y="8005"/>
                  <a:pt x="16549" y="8107"/>
                  <a:pt x="16607" y="8215"/>
                </a:cubicBezTo>
                <a:cubicBezTo>
                  <a:pt x="16666" y="8327"/>
                  <a:pt x="16662" y="8342"/>
                  <a:pt x="16531" y="8521"/>
                </a:cubicBezTo>
                <a:cubicBezTo>
                  <a:pt x="16070" y="9146"/>
                  <a:pt x="15810" y="9893"/>
                  <a:pt x="15739" y="10794"/>
                </a:cubicBezTo>
                <a:cubicBezTo>
                  <a:pt x="15709" y="11168"/>
                  <a:pt x="15702" y="11191"/>
                  <a:pt x="15616" y="11176"/>
                </a:cubicBezTo>
                <a:cubicBezTo>
                  <a:pt x="15566" y="11167"/>
                  <a:pt x="15525" y="11180"/>
                  <a:pt x="15525" y="11204"/>
                </a:cubicBezTo>
                <a:cubicBezTo>
                  <a:pt x="15525" y="11228"/>
                  <a:pt x="15499" y="11290"/>
                  <a:pt x="15468" y="11342"/>
                </a:cubicBezTo>
                <a:cubicBezTo>
                  <a:pt x="15415" y="11430"/>
                  <a:pt x="15398" y="11403"/>
                  <a:pt x="15242" y="10991"/>
                </a:cubicBezTo>
                <a:cubicBezTo>
                  <a:pt x="15149" y="10746"/>
                  <a:pt x="15054" y="10496"/>
                  <a:pt x="15029" y="10435"/>
                </a:cubicBezTo>
                <a:cubicBezTo>
                  <a:pt x="14949" y="10232"/>
                  <a:pt x="14575" y="9691"/>
                  <a:pt x="14359" y="9466"/>
                </a:cubicBezTo>
                <a:cubicBezTo>
                  <a:pt x="14000" y="9090"/>
                  <a:pt x="13475" y="8817"/>
                  <a:pt x="12936" y="8725"/>
                </a:cubicBezTo>
                <a:cubicBezTo>
                  <a:pt x="12431" y="8638"/>
                  <a:pt x="12015" y="8720"/>
                  <a:pt x="11431" y="9021"/>
                </a:cubicBezTo>
                <a:cubicBezTo>
                  <a:pt x="11132" y="9175"/>
                  <a:pt x="10550" y="9655"/>
                  <a:pt x="10595" y="9710"/>
                </a:cubicBezTo>
                <a:cubicBezTo>
                  <a:pt x="10618" y="9738"/>
                  <a:pt x="10431" y="10042"/>
                  <a:pt x="10172" y="10398"/>
                </a:cubicBezTo>
                <a:cubicBezTo>
                  <a:pt x="9991" y="10646"/>
                  <a:pt x="9829" y="11059"/>
                  <a:pt x="9750" y="11473"/>
                </a:cubicBezTo>
                <a:cubicBezTo>
                  <a:pt x="9680" y="11834"/>
                  <a:pt x="9669" y="12290"/>
                  <a:pt x="9728" y="12335"/>
                </a:cubicBezTo>
                <a:cubicBezTo>
                  <a:pt x="9751" y="12352"/>
                  <a:pt x="9769" y="12508"/>
                  <a:pt x="9769" y="12683"/>
                </a:cubicBezTo>
                <a:cubicBezTo>
                  <a:pt x="9769" y="12857"/>
                  <a:pt x="9787" y="13014"/>
                  <a:pt x="9809" y="13031"/>
                </a:cubicBezTo>
                <a:cubicBezTo>
                  <a:pt x="9832" y="13048"/>
                  <a:pt x="9850" y="13128"/>
                  <a:pt x="9850" y="13209"/>
                </a:cubicBezTo>
                <a:cubicBezTo>
                  <a:pt x="9850" y="13291"/>
                  <a:pt x="9875" y="13418"/>
                  <a:pt x="9906" y="13492"/>
                </a:cubicBezTo>
                <a:cubicBezTo>
                  <a:pt x="9936" y="13566"/>
                  <a:pt x="9973" y="13717"/>
                  <a:pt x="9989" y="13826"/>
                </a:cubicBezTo>
                <a:cubicBezTo>
                  <a:pt x="10005" y="13935"/>
                  <a:pt x="10044" y="14058"/>
                  <a:pt x="10074" y="14100"/>
                </a:cubicBezTo>
                <a:cubicBezTo>
                  <a:pt x="10141" y="14191"/>
                  <a:pt x="10128" y="14351"/>
                  <a:pt x="10048" y="14413"/>
                </a:cubicBezTo>
                <a:cubicBezTo>
                  <a:pt x="10006" y="14446"/>
                  <a:pt x="9913" y="14402"/>
                  <a:pt x="9727" y="14263"/>
                </a:cubicBezTo>
                <a:cubicBezTo>
                  <a:pt x="8849" y="13604"/>
                  <a:pt x="7940" y="13451"/>
                  <a:pt x="7244" y="13845"/>
                </a:cubicBezTo>
                <a:cubicBezTo>
                  <a:pt x="6915" y="14031"/>
                  <a:pt x="6733" y="14209"/>
                  <a:pt x="6513" y="14559"/>
                </a:cubicBezTo>
                <a:cubicBezTo>
                  <a:pt x="6263" y="14958"/>
                  <a:pt x="6138" y="15071"/>
                  <a:pt x="6012" y="15014"/>
                </a:cubicBezTo>
                <a:cubicBezTo>
                  <a:pt x="5957" y="14990"/>
                  <a:pt x="5888" y="14914"/>
                  <a:pt x="5860" y="14845"/>
                </a:cubicBezTo>
                <a:cubicBezTo>
                  <a:pt x="5831" y="14777"/>
                  <a:pt x="5779" y="14650"/>
                  <a:pt x="5742" y="14564"/>
                </a:cubicBezTo>
                <a:cubicBezTo>
                  <a:pt x="5705" y="14478"/>
                  <a:pt x="5675" y="14375"/>
                  <a:pt x="5675" y="14336"/>
                </a:cubicBezTo>
                <a:cubicBezTo>
                  <a:pt x="5675" y="14247"/>
                  <a:pt x="5214" y="13684"/>
                  <a:pt x="5028" y="13545"/>
                </a:cubicBezTo>
                <a:cubicBezTo>
                  <a:pt x="4843" y="13407"/>
                  <a:pt x="4472" y="13292"/>
                  <a:pt x="4385" y="13345"/>
                </a:cubicBezTo>
                <a:cubicBezTo>
                  <a:pt x="4316" y="13386"/>
                  <a:pt x="4057" y="13375"/>
                  <a:pt x="4019" y="13329"/>
                </a:cubicBezTo>
                <a:cubicBezTo>
                  <a:pt x="4008" y="13315"/>
                  <a:pt x="3966" y="13341"/>
                  <a:pt x="3926" y="13386"/>
                </a:cubicBezTo>
                <a:cubicBezTo>
                  <a:pt x="3885" y="13432"/>
                  <a:pt x="3851" y="13451"/>
                  <a:pt x="3851" y="13432"/>
                </a:cubicBezTo>
                <a:cubicBezTo>
                  <a:pt x="3851" y="13412"/>
                  <a:pt x="3803" y="13442"/>
                  <a:pt x="3744" y="13498"/>
                </a:cubicBezTo>
                <a:cubicBezTo>
                  <a:pt x="3686" y="13555"/>
                  <a:pt x="3605" y="13602"/>
                  <a:pt x="3566" y="13602"/>
                </a:cubicBezTo>
                <a:cubicBezTo>
                  <a:pt x="3526" y="13602"/>
                  <a:pt x="3330" y="13702"/>
                  <a:pt x="3130" y="13825"/>
                </a:cubicBezTo>
                <a:cubicBezTo>
                  <a:pt x="2400" y="14273"/>
                  <a:pt x="1698" y="15298"/>
                  <a:pt x="1425" y="16312"/>
                </a:cubicBezTo>
                <a:cubicBezTo>
                  <a:pt x="1213" y="17098"/>
                  <a:pt x="1141" y="17868"/>
                  <a:pt x="1236" y="18325"/>
                </a:cubicBezTo>
                <a:cubicBezTo>
                  <a:pt x="1274" y="18503"/>
                  <a:pt x="1321" y="18779"/>
                  <a:pt x="1341" y="18938"/>
                </a:cubicBezTo>
                <a:cubicBezTo>
                  <a:pt x="1384" y="19275"/>
                  <a:pt x="1407" y="19335"/>
                  <a:pt x="1480" y="19300"/>
                </a:cubicBezTo>
                <a:cubicBezTo>
                  <a:pt x="1540" y="19272"/>
                  <a:pt x="1677" y="19433"/>
                  <a:pt x="1635" y="19484"/>
                </a:cubicBezTo>
                <a:cubicBezTo>
                  <a:pt x="1620" y="19502"/>
                  <a:pt x="1572" y="19479"/>
                  <a:pt x="1528" y="19431"/>
                </a:cubicBezTo>
                <a:cubicBezTo>
                  <a:pt x="1449" y="19346"/>
                  <a:pt x="1448" y="19347"/>
                  <a:pt x="1500" y="19467"/>
                </a:cubicBezTo>
                <a:cubicBezTo>
                  <a:pt x="1529" y="19534"/>
                  <a:pt x="1642" y="19705"/>
                  <a:pt x="1751" y="19846"/>
                </a:cubicBezTo>
                <a:cubicBezTo>
                  <a:pt x="1984" y="20149"/>
                  <a:pt x="2330" y="20357"/>
                  <a:pt x="2666" y="20397"/>
                </a:cubicBezTo>
                <a:cubicBezTo>
                  <a:pt x="2794" y="20412"/>
                  <a:pt x="2916" y="20442"/>
                  <a:pt x="2939" y="20462"/>
                </a:cubicBezTo>
                <a:cubicBezTo>
                  <a:pt x="2961" y="20482"/>
                  <a:pt x="3052" y="20526"/>
                  <a:pt x="3141" y="20560"/>
                </a:cubicBezTo>
                <a:cubicBezTo>
                  <a:pt x="3231" y="20594"/>
                  <a:pt x="3345" y="20655"/>
                  <a:pt x="3397" y="20695"/>
                </a:cubicBezTo>
                <a:cubicBezTo>
                  <a:pt x="3534" y="20801"/>
                  <a:pt x="3636" y="20812"/>
                  <a:pt x="3691" y="20731"/>
                </a:cubicBezTo>
                <a:cubicBezTo>
                  <a:pt x="3718" y="20692"/>
                  <a:pt x="3771" y="20661"/>
                  <a:pt x="3810" y="20661"/>
                </a:cubicBezTo>
                <a:cubicBezTo>
                  <a:pt x="3849" y="20661"/>
                  <a:pt x="3988" y="20512"/>
                  <a:pt x="4117" y="20332"/>
                </a:cubicBezTo>
                <a:cubicBezTo>
                  <a:pt x="4313" y="20058"/>
                  <a:pt x="4344" y="19990"/>
                  <a:pt x="4307" y="19917"/>
                </a:cubicBezTo>
                <a:cubicBezTo>
                  <a:pt x="4270" y="19844"/>
                  <a:pt x="4294" y="19791"/>
                  <a:pt x="4454" y="19599"/>
                </a:cubicBezTo>
                <a:cubicBezTo>
                  <a:pt x="4559" y="19472"/>
                  <a:pt x="4672" y="19369"/>
                  <a:pt x="4707" y="19369"/>
                </a:cubicBezTo>
                <a:cubicBezTo>
                  <a:pt x="4776" y="19369"/>
                  <a:pt x="5142" y="18762"/>
                  <a:pt x="5338" y="18325"/>
                </a:cubicBezTo>
                <a:cubicBezTo>
                  <a:pt x="5405" y="18174"/>
                  <a:pt x="5520" y="17850"/>
                  <a:pt x="5593" y="17604"/>
                </a:cubicBezTo>
                <a:cubicBezTo>
                  <a:pt x="5746" y="17084"/>
                  <a:pt x="5816" y="16972"/>
                  <a:pt x="5948" y="17036"/>
                </a:cubicBezTo>
                <a:cubicBezTo>
                  <a:pt x="5999" y="17059"/>
                  <a:pt x="6040" y="17110"/>
                  <a:pt x="6040" y="17149"/>
                </a:cubicBezTo>
                <a:cubicBezTo>
                  <a:pt x="6040" y="17335"/>
                  <a:pt x="6258" y="18124"/>
                  <a:pt x="6359" y="18300"/>
                </a:cubicBezTo>
                <a:cubicBezTo>
                  <a:pt x="6421" y="18409"/>
                  <a:pt x="6540" y="18644"/>
                  <a:pt x="6622" y="18822"/>
                </a:cubicBezTo>
                <a:cubicBezTo>
                  <a:pt x="6855" y="19325"/>
                  <a:pt x="6874" y="19354"/>
                  <a:pt x="7233" y="19858"/>
                </a:cubicBezTo>
                <a:cubicBezTo>
                  <a:pt x="7468" y="20188"/>
                  <a:pt x="8034" y="20747"/>
                  <a:pt x="8292" y="20905"/>
                </a:cubicBezTo>
                <a:cubicBezTo>
                  <a:pt x="8419" y="20983"/>
                  <a:pt x="8472" y="21046"/>
                  <a:pt x="8472" y="21119"/>
                </a:cubicBezTo>
                <a:cubicBezTo>
                  <a:pt x="8472" y="21177"/>
                  <a:pt x="8481" y="21212"/>
                  <a:pt x="8493" y="21197"/>
                </a:cubicBezTo>
                <a:cubicBezTo>
                  <a:pt x="8505" y="21182"/>
                  <a:pt x="8672" y="21234"/>
                  <a:pt x="8863" y="21312"/>
                </a:cubicBezTo>
                <a:cubicBezTo>
                  <a:pt x="9054" y="21390"/>
                  <a:pt x="9327" y="21470"/>
                  <a:pt x="9470" y="21488"/>
                </a:cubicBezTo>
                <a:cubicBezTo>
                  <a:pt x="9613" y="21506"/>
                  <a:pt x="9741" y="21541"/>
                  <a:pt x="9754" y="21565"/>
                </a:cubicBezTo>
                <a:cubicBezTo>
                  <a:pt x="9762" y="21581"/>
                  <a:pt x="9786" y="21589"/>
                  <a:pt x="9826" y="21590"/>
                </a:cubicBezTo>
                <a:cubicBezTo>
                  <a:pt x="9944" y="21593"/>
                  <a:pt x="10186" y="21532"/>
                  <a:pt x="10449" y="21429"/>
                </a:cubicBezTo>
                <a:cubicBezTo>
                  <a:pt x="10923" y="21243"/>
                  <a:pt x="11460" y="20713"/>
                  <a:pt x="11494" y="20399"/>
                </a:cubicBezTo>
                <a:cubicBezTo>
                  <a:pt x="11524" y="20120"/>
                  <a:pt x="11803" y="19478"/>
                  <a:pt x="12027" y="19171"/>
                </a:cubicBezTo>
                <a:cubicBezTo>
                  <a:pt x="12156" y="18995"/>
                  <a:pt x="12330" y="18759"/>
                  <a:pt x="12414" y="18645"/>
                </a:cubicBezTo>
                <a:cubicBezTo>
                  <a:pt x="12497" y="18531"/>
                  <a:pt x="12566" y="18422"/>
                  <a:pt x="12566" y="18403"/>
                </a:cubicBezTo>
                <a:cubicBezTo>
                  <a:pt x="12566" y="18372"/>
                  <a:pt x="12430" y="18384"/>
                  <a:pt x="12302" y="18426"/>
                </a:cubicBezTo>
                <a:cubicBezTo>
                  <a:pt x="12280" y="18433"/>
                  <a:pt x="12234" y="18427"/>
                  <a:pt x="12201" y="18412"/>
                </a:cubicBezTo>
                <a:cubicBezTo>
                  <a:pt x="12167" y="18396"/>
                  <a:pt x="12106" y="18369"/>
                  <a:pt x="12064" y="18353"/>
                </a:cubicBezTo>
                <a:cubicBezTo>
                  <a:pt x="12007" y="18330"/>
                  <a:pt x="12000" y="18307"/>
                  <a:pt x="12034" y="18257"/>
                </a:cubicBezTo>
                <a:cubicBezTo>
                  <a:pt x="12058" y="18220"/>
                  <a:pt x="12067" y="18176"/>
                  <a:pt x="12053" y="18159"/>
                </a:cubicBezTo>
                <a:cubicBezTo>
                  <a:pt x="12038" y="18141"/>
                  <a:pt x="12104" y="18027"/>
                  <a:pt x="12197" y="17902"/>
                </a:cubicBezTo>
                <a:cubicBezTo>
                  <a:pt x="12354" y="17693"/>
                  <a:pt x="12387" y="17537"/>
                  <a:pt x="12262" y="17596"/>
                </a:cubicBezTo>
                <a:cubicBezTo>
                  <a:pt x="12233" y="17610"/>
                  <a:pt x="12177" y="17579"/>
                  <a:pt x="12139" y="17526"/>
                </a:cubicBezTo>
                <a:cubicBezTo>
                  <a:pt x="12100" y="17474"/>
                  <a:pt x="12055" y="17441"/>
                  <a:pt x="12039" y="17453"/>
                </a:cubicBezTo>
                <a:cubicBezTo>
                  <a:pt x="12023" y="17466"/>
                  <a:pt x="11955" y="17380"/>
                  <a:pt x="11887" y="17264"/>
                </a:cubicBezTo>
                <a:lnTo>
                  <a:pt x="11763" y="17053"/>
                </a:lnTo>
                <a:lnTo>
                  <a:pt x="11851" y="16830"/>
                </a:lnTo>
                <a:cubicBezTo>
                  <a:pt x="11900" y="16709"/>
                  <a:pt x="11972" y="16549"/>
                  <a:pt x="12012" y="16475"/>
                </a:cubicBezTo>
                <a:cubicBezTo>
                  <a:pt x="12093" y="16326"/>
                  <a:pt x="12072" y="16223"/>
                  <a:pt x="11970" y="16271"/>
                </a:cubicBezTo>
                <a:cubicBezTo>
                  <a:pt x="11932" y="16289"/>
                  <a:pt x="11885" y="16267"/>
                  <a:pt x="11854" y="16215"/>
                </a:cubicBezTo>
                <a:cubicBezTo>
                  <a:pt x="11825" y="16167"/>
                  <a:pt x="11781" y="16141"/>
                  <a:pt x="11758" y="16159"/>
                </a:cubicBezTo>
                <a:cubicBezTo>
                  <a:pt x="11734" y="16178"/>
                  <a:pt x="11697" y="16137"/>
                  <a:pt x="11675" y="16066"/>
                </a:cubicBezTo>
                <a:cubicBezTo>
                  <a:pt x="11654" y="15996"/>
                  <a:pt x="11612" y="15936"/>
                  <a:pt x="11584" y="15933"/>
                </a:cubicBezTo>
                <a:cubicBezTo>
                  <a:pt x="11556" y="15929"/>
                  <a:pt x="11510" y="15924"/>
                  <a:pt x="11483" y="15920"/>
                </a:cubicBezTo>
                <a:cubicBezTo>
                  <a:pt x="11417" y="15911"/>
                  <a:pt x="11312" y="15735"/>
                  <a:pt x="11310" y="15631"/>
                </a:cubicBezTo>
                <a:cubicBezTo>
                  <a:pt x="11309" y="15511"/>
                  <a:pt x="11366" y="15482"/>
                  <a:pt x="11497" y="15543"/>
                </a:cubicBezTo>
                <a:cubicBezTo>
                  <a:pt x="11732" y="15652"/>
                  <a:pt x="12236" y="15740"/>
                  <a:pt x="12639" y="15740"/>
                </a:cubicBezTo>
                <a:cubicBezTo>
                  <a:pt x="13343" y="15740"/>
                  <a:pt x="13873" y="15537"/>
                  <a:pt x="14381" y="15075"/>
                </a:cubicBezTo>
                <a:cubicBezTo>
                  <a:pt x="14521" y="14947"/>
                  <a:pt x="14653" y="14787"/>
                  <a:pt x="14674" y="14719"/>
                </a:cubicBezTo>
                <a:cubicBezTo>
                  <a:pt x="14696" y="14647"/>
                  <a:pt x="14744" y="14597"/>
                  <a:pt x="14790" y="14597"/>
                </a:cubicBezTo>
                <a:cubicBezTo>
                  <a:pt x="14842" y="14597"/>
                  <a:pt x="14884" y="14542"/>
                  <a:pt x="14914" y="14435"/>
                </a:cubicBezTo>
                <a:cubicBezTo>
                  <a:pt x="14939" y="14346"/>
                  <a:pt x="15001" y="14195"/>
                  <a:pt x="15051" y="14100"/>
                </a:cubicBezTo>
                <a:cubicBezTo>
                  <a:pt x="15101" y="14004"/>
                  <a:pt x="15195" y="13735"/>
                  <a:pt x="15259" y="13503"/>
                </a:cubicBezTo>
                <a:cubicBezTo>
                  <a:pt x="15323" y="13271"/>
                  <a:pt x="15392" y="13054"/>
                  <a:pt x="15412" y="13021"/>
                </a:cubicBezTo>
                <a:cubicBezTo>
                  <a:pt x="15433" y="12988"/>
                  <a:pt x="15434" y="12862"/>
                  <a:pt x="15415" y="12723"/>
                </a:cubicBezTo>
                <a:cubicBezTo>
                  <a:pt x="15375" y="12447"/>
                  <a:pt x="15414" y="11977"/>
                  <a:pt x="15483" y="11894"/>
                </a:cubicBezTo>
                <a:cubicBezTo>
                  <a:pt x="15548" y="11815"/>
                  <a:pt x="15646" y="11984"/>
                  <a:pt x="15646" y="12173"/>
                </a:cubicBezTo>
                <a:cubicBezTo>
                  <a:pt x="15646" y="12252"/>
                  <a:pt x="15663" y="12302"/>
                  <a:pt x="15683" y="12287"/>
                </a:cubicBezTo>
                <a:cubicBezTo>
                  <a:pt x="15703" y="12271"/>
                  <a:pt x="15770" y="12333"/>
                  <a:pt x="15831" y="12422"/>
                </a:cubicBezTo>
                <a:cubicBezTo>
                  <a:pt x="15893" y="12511"/>
                  <a:pt x="15957" y="12577"/>
                  <a:pt x="15974" y="12571"/>
                </a:cubicBezTo>
                <a:cubicBezTo>
                  <a:pt x="16025" y="12553"/>
                  <a:pt x="16254" y="13047"/>
                  <a:pt x="16230" y="13124"/>
                </a:cubicBezTo>
                <a:cubicBezTo>
                  <a:pt x="16209" y="13193"/>
                  <a:pt x="16274" y="13275"/>
                  <a:pt x="16356" y="13281"/>
                </a:cubicBezTo>
                <a:cubicBezTo>
                  <a:pt x="16378" y="13283"/>
                  <a:pt x="16392" y="13309"/>
                  <a:pt x="16387" y="13340"/>
                </a:cubicBezTo>
                <a:cubicBezTo>
                  <a:pt x="16382" y="13371"/>
                  <a:pt x="16528" y="13557"/>
                  <a:pt x="16712" y="13752"/>
                </a:cubicBezTo>
                <a:cubicBezTo>
                  <a:pt x="17092" y="14154"/>
                  <a:pt x="17586" y="14458"/>
                  <a:pt x="18057" y="14581"/>
                </a:cubicBezTo>
                <a:cubicBezTo>
                  <a:pt x="18786" y="14772"/>
                  <a:pt x="19835" y="14524"/>
                  <a:pt x="20355" y="14039"/>
                </a:cubicBezTo>
                <a:cubicBezTo>
                  <a:pt x="20436" y="13963"/>
                  <a:pt x="20532" y="13901"/>
                  <a:pt x="20569" y="13901"/>
                </a:cubicBezTo>
                <a:cubicBezTo>
                  <a:pt x="20606" y="13901"/>
                  <a:pt x="20626" y="13878"/>
                  <a:pt x="20613" y="13853"/>
                </a:cubicBezTo>
                <a:cubicBezTo>
                  <a:pt x="20600" y="13827"/>
                  <a:pt x="20626" y="13781"/>
                  <a:pt x="20671" y="13752"/>
                </a:cubicBezTo>
                <a:cubicBezTo>
                  <a:pt x="20788" y="13675"/>
                  <a:pt x="21167" y="13040"/>
                  <a:pt x="21320" y="12664"/>
                </a:cubicBezTo>
                <a:cubicBezTo>
                  <a:pt x="21391" y="12490"/>
                  <a:pt x="21483" y="12179"/>
                  <a:pt x="21526" y="11973"/>
                </a:cubicBezTo>
                <a:cubicBezTo>
                  <a:pt x="21596" y="11638"/>
                  <a:pt x="21600" y="11528"/>
                  <a:pt x="21564" y="10971"/>
                </a:cubicBezTo>
                <a:cubicBezTo>
                  <a:pt x="21526" y="10374"/>
                  <a:pt x="21455" y="9988"/>
                  <a:pt x="21301" y="9551"/>
                </a:cubicBezTo>
                <a:cubicBezTo>
                  <a:pt x="21262" y="9442"/>
                  <a:pt x="21226" y="9307"/>
                  <a:pt x="21221" y="9250"/>
                </a:cubicBezTo>
                <a:cubicBezTo>
                  <a:pt x="21209" y="9109"/>
                  <a:pt x="20918" y="8596"/>
                  <a:pt x="20727" y="8378"/>
                </a:cubicBezTo>
                <a:cubicBezTo>
                  <a:pt x="20137" y="7704"/>
                  <a:pt x="19471" y="7389"/>
                  <a:pt x="18643" y="7389"/>
                </a:cubicBezTo>
                <a:cubicBezTo>
                  <a:pt x="18220" y="7389"/>
                  <a:pt x="17900" y="7461"/>
                  <a:pt x="17526" y="7642"/>
                </a:cubicBezTo>
                <a:cubicBezTo>
                  <a:pt x="17269" y="7766"/>
                  <a:pt x="17038" y="7750"/>
                  <a:pt x="17059" y="7608"/>
                </a:cubicBezTo>
                <a:cubicBezTo>
                  <a:pt x="17066" y="7555"/>
                  <a:pt x="17116" y="7442"/>
                  <a:pt x="17170" y="7355"/>
                </a:cubicBezTo>
                <a:cubicBezTo>
                  <a:pt x="17224" y="7267"/>
                  <a:pt x="17268" y="7180"/>
                  <a:pt x="17268" y="7160"/>
                </a:cubicBezTo>
                <a:cubicBezTo>
                  <a:pt x="17268" y="7093"/>
                  <a:pt x="17688" y="6598"/>
                  <a:pt x="17722" y="6624"/>
                </a:cubicBezTo>
                <a:cubicBezTo>
                  <a:pt x="17742" y="6639"/>
                  <a:pt x="17783" y="6625"/>
                  <a:pt x="17815" y="6593"/>
                </a:cubicBezTo>
                <a:cubicBezTo>
                  <a:pt x="17846" y="6561"/>
                  <a:pt x="17892" y="6549"/>
                  <a:pt x="17915" y="6567"/>
                </a:cubicBezTo>
                <a:cubicBezTo>
                  <a:pt x="18018" y="6645"/>
                  <a:pt x="18035" y="6526"/>
                  <a:pt x="17937" y="6415"/>
                </a:cubicBezTo>
                <a:cubicBezTo>
                  <a:pt x="17874" y="6343"/>
                  <a:pt x="17843" y="6270"/>
                  <a:pt x="17861" y="6233"/>
                </a:cubicBezTo>
                <a:cubicBezTo>
                  <a:pt x="17877" y="6199"/>
                  <a:pt x="17957" y="6048"/>
                  <a:pt x="18039" y="5897"/>
                </a:cubicBezTo>
                <a:cubicBezTo>
                  <a:pt x="18121" y="5747"/>
                  <a:pt x="18246" y="5484"/>
                  <a:pt x="18317" y="5313"/>
                </a:cubicBezTo>
                <a:cubicBezTo>
                  <a:pt x="18387" y="5142"/>
                  <a:pt x="18468" y="5003"/>
                  <a:pt x="18498" y="5003"/>
                </a:cubicBezTo>
                <a:cubicBezTo>
                  <a:pt x="18575" y="5003"/>
                  <a:pt x="18661" y="4778"/>
                  <a:pt x="18655" y="4591"/>
                </a:cubicBezTo>
                <a:cubicBezTo>
                  <a:pt x="18652" y="4502"/>
                  <a:pt x="18651" y="4163"/>
                  <a:pt x="18651" y="3834"/>
                </a:cubicBezTo>
                <a:cubicBezTo>
                  <a:pt x="18651" y="3506"/>
                  <a:pt x="18630" y="3126"/>
                  <a:pt x="18604" y="2989"/>
                </a:cubicBezTo>
                <a:cubicBezTo>
                  <a:pt x="18578" y="2853"/>
                  <a:pt x="18556" y="2679"/>
                  <a:pt x="18557" y="2606"/>
                </a:cubicBezTo>
                <a:cubicBezTo>
                  <a:pt x="18559" y="2415"/>
                  <a:pt x="18274" y="1894"/>
                  <a:pt x="18111" y="1792"/>
                </a:cubicBezTo>
                <a:cubicBezTo>
                  <a:pt x="18038" y="1745"/>
                  <a:pt x="17927" y="1655"/>
                  <a:pt x="17864" y="1591"/>
                </a:cubicBezTo>
                <a:cubicBezTo>
                  <a:pt x="17710" y="1433"/>
                  <a:pt x="17468" y="1309"/>
                  <a:pt x="17111" y="1201"/>
                </a:cubicBezTo>
                <a:cubicBezTo>
                  <a:pt x="16688" y="1074"/>
                  <a:pt x="16040" y="1116"/>
                  <a:pt x="15565" y="1301"/>
                </a:cubicBezTo>
                <a:cubicBezTo>
                  <a:pt x="14950" y="1541"/>
                  <a:pt x="14631" y="1746"/>
                  <a:pt x="14117" y="2230"/>
                </a:cubicBezTo>
                <a:cubicBezTo>
                  <a:pt x="13979" y="2360"/>
                  <a:pt x="13842" y="2467"/>
                  <a:pt x="13813" y="2467"/>
                </a:cubicBezTo>
                <a:cubicBezTo>
                  <a:pt x="13756" y="2467"/>
                  <a:pt x="13391" y="2965"/>
                  <a:pt x="13407" y="3024"/>
                </a:cubicBezTo>
                <a:cubicBezTo>
                  <a:pt x="13412" y="3044"/>
                  <a:pt x="13314" y="3245"/>
                  <a:pt x="13189" y="3469"/>
                </a:cubicBezTo>
                <a:cubicBezTo>
                  <a:pt x="13064" y="3694"/>
                  <a:pt x="12918" y="3995"/>
                  <a:pt x="12862" y="4139"/>
                </a:cubicBezTo>
                <a:cubicBezTo>
                  <a:pt x="12737" y="4464"/>
                  <a:pt x="12676" y="4533"/>
                  <a:pt x="12606" y="4431"/>
                </a:cubicBezTo>
                <a:cubicBezTo>
                  <a:pt x="12578" y="4390"/>
                  <a:pt x="12531" y="4356"/>
                  <a:pt x="12501" y="4356"/>
                </a:cubicBezTo>
                <a:cubicBezTo>
                  <a:pt x="12471" y="4356"/>
                  <a:pt x="12277" y="4256"/>
                  <a:pt x="12070" y="4134"/>
                </a:cubicBezTo>
                <a:cubicBezTo>
                  <a:pt x="11313" y="3689"/>
                  <a:pt x="8612" y="2160"/>
                  <a:pt x="8563" y="2149"/>
                </a:cubicBezTo>
                <a:cubicBezTo>
                  <a:pt x="8535" y="2143"/>
                  <a:pt x="8462" y="2082"/>
                  <a:pt x="8401" y="2012"/>
                </a:cubicBezTo>
                <a:cubicBezTo>
                  <a:pt x="8207" y="1793"/>
                  <a:pt x="8003" y="1625"/>
                  <a:pt x="7860" y="1565"/>
                </a:cubicBezTo>
                <a:cubicBezTo>
                  <a:pt x="7784" y="1533"/>
                  <a:pt x="7659" y="1442"/>
                  <a:pt x="7581" y="1364"/>
                </a:cubicBezTo>
                <a:cubicBezTo>
                  <a:pt x="7504" y="1287"/>
                  <a:pt x="7402" y="1225"/>
                  <a:pt x="7356" y="1225"/>
                </a:cubicBezTo>
                <a:cubicBezTo>
                  <a:pt x="7309" y="1225"/>
                  <a:pt x="7196" y="1155"/>
                  <a:pt x="7102" y="1071"/>
                </a:cubicBezTo>
                <a:cubicBezTo>
                  <a:pt x="7009" y="987"/>
                  <a:pt x="6915" y="932"/>
                  <a:pt x="6893" y="948"/>
                </a:cubicBezTo>
                <a:cubicBezTo>
                  <a:pt x="6872" y="965"/>
                  <a:pt x="6834" y="931"/>
                  <a:pt x="6809" y="874"/>
                </a:cubicBezTo>
                <a:cubicBezTo>
                  <a:pt x="6783" y="816"/>
                  <a:pt x="6752" y="781"/>
                  <a:pt x="6739" y="797"/>
                </a:cubicBezTo>
                <a:cubicBezTo>
                  <a:pt x="6726" y="814"/>
                  <a:pt x="6675" y="795"/>
                  <a:pt x="6626" y="756"/>
                </a:cubicBezTo>
                <a:cubicBezTo>
                  <a:pt x="6577" y="716"/>
                  <a:pt x="6489" y="692"/>
                  <a:pt x="6430" y="700"/>
                </a:cubicBezTo>
                <a:cubicBezTo>
                  <a:pt x="6370" y="708"/>
                  <a:pt x="6311" y="694"/>
                  <a:pt x="6299" y="670"/>
                </a:cubicBezTo>
                <a:cubicBezTo>
                  <a:pt x="6287" y="646"/>
                  <a:pt x="6206" y="628"/>
                  <a:pt x="6117" y="628"/>
                </a:cubicBezTo>
                <a:cubicBezTo>
                  <a:pt x="6009" y="628"/>
                  <a:pt x="5805" y="543"/>
                  <a:pt x="5501" y="373"/>
                </a:cubicBezTo>
                <a:cubicBezTo>
                  <a:pt x="5046" y="119"/>
                  <a:pt x="4805" y="-7"/>
                  <a:pt x="4645" y="1"/>
                </a:cubicBezTo>
                <a:close/>
                <a:moveTo>
                  <a:pt x="785" y="495"/>
                </a:moveTo>
                <a:cubicBezTo>
                  <a:pt x="740" y="515"/>
                  <a:pt x="647" y="590"/>
                  <a:pt x="626" y="633"/>
                </a:cubicBezTo>
                <a:cubicBezTo>
                  <a:pt x="611" y="663"/>
                  <a:pt x="646" y="649"/>
                  <a:pt x="704" y="602"/>
                </a:cubicBezTo>
                <a:cubicBezTo>
                  <a:pt x="763" y="555"/>
                  <a:pt x="811" y="508"/>
                  <a:pt x="811" y="496"/>
                </a:cubicBezTo>
                <a:cubicBezTo>
                  <a:pt x="811" y="487"/>
                  <a:pt x="800" y="488"/>
                  <a:pt x="785" y="495"/>
                </a:cubicBezTo>
                <a:close/>
                <a:moveTo>
                  <a:pt x="3510" y="8951"/>
                </a:moveTo>
                <a:cubicBezTo>
                  <a:pt x="3498" y="8947"/>
                  <a:pt x="3480" y="8955"/>
                  <a:pt x="3451" y="8975"/>
                </a:cubicBezTo>
                <a:cubicBezTo>
                  <a:pt x="3409" y="9002"/>
                  <a:pt x="3366" y="9015"/>
                  <a:pt x="3356" y="9001"/>
                </a:cubicBezTo>
                <a:cubicBezTo>
                  <a:pt x="3329" y="8968"/>
                  <a:pt x="3228" y="9121"/>
                  <a:pt x="3217" y="9211"/>
                </a:cubicBezTo>
                <a:cubicBezTo>
                  <a:pt x="3213" y="9251"/>
                  <a:pt x="3231" y="9274"/>
                  <a:pt x="3257" y="9264"/>
                </a:cubicBezTo>
                <a:cubicBezTo>
                  <a:pt x="3283" y="9253"/>
                  <a:pt x="3304" y="9212"/>
                  <a:pt x="3304" y="9174"/>
                </a:cubicBezTo>
                <a:cubicBezTo>
                  <a:pt x="3304" y="9135"/>
                  <a:pt x="3331" y="9100"/>
                  <a:pt x="3364" y="9096"/>
                </a:cubicBezTo>
                <a:cubicBezTo>
                  <a:pt x="3398" y="9092"/>
                  <a:pt x="3448" y="9087"/>
                  <a:pt x="3476" y="9083"/>
                </a:cubicBezTo>
                <a:cubicBezTo>
                  <a:pt x="3504" y="9080"/>
                  <a:pt x="3527" y="9045"/>
                  <a:pt x="3527" y="9003"/>
                </a:cubicBezTo>
                <a:cubicBezTo>
                  <a:pt x="3527" y="8973"/>
                  <a:pt x="3522" y="8956"/>
                  <a:pt x="3510" y="8951"/>
                </a:cubicBezTo>
                <a:close/>
                <a:moveTo>
                  <a:pt x="2335" y="10444"/>
                </a:moveTo>
                <a:cubicBezTo>
                  <a:pt x="2349" y="10442"/>
                  <a:pt x="2361" y="10449"/>
                  <a:pt x="2367" y="10463"/>
                </a:cubicBezTo>
                <a:cubicBezTo>
                  <a:pt x="2380" y="10489"/>
                  <a:pt x="2364" y="10535"/>
                  <a:pt x="2333" y="10567"/>
                </a:cubicBezTo>
                <a:cubicBezTo>
                  <a:pt x="2300" y="10601"/>
                  <a:pt x="2267" y="10605"/>
                  <a:pt x="2253" y="10578"/>
                </a:cubicBezTo>
                <a:cubicBezTo>
                  <a:pt x="2241" y="10552"/>
                  <a:pt x="2256" y="10506"/>
                  <a:pt x="2288" y="10474"/>
                </a:cubicBezTo>
                <a:cubicBezTo>
                  <a:pt x="2304" y="10457"/>
                  <a:pt x="2320" y="10446"/>
                  <a:pt x="2335" y="10444"/>
                </a:cubicBezTo>
                <a:close/>
                <a:moveTo>
                  <a:pt x="2127" y="10589"/>
                </a:moveTo>
                <a:cubicBezTo>
                  <a:pt x="2149" y="10579"/>
                  <a:pt x="2178" y="10588"/>
                  <a:pt x="2208" y="10618"/>
                </a:cubicBezTo>
                <a:cubicBezTo>
                  <a:pt x="2257" y="10668"/>
                  <a:pt x="2282" y="10669"/>
                  <a:pt x="2331" y="10620"/>
                </a:cubicBezTo>
                <a:cubicBezTo>
                  <a:pt x="2385" y="10564"/>
                  <a:pt x="2408" y="10583"/>
                  <a:pt x="2398" y="10677"/>
                </a:cubicBezTo>
                <a:cubicBezTo>
                  <a:pt x="2396" y="10696"/>
                  <a:pt x="2445" y="10693"/>
                  <a:pt x="2508" y="10671"/>
                </a:cubicBezTo>
                <a:cubicBezTo>
                  <a:pt x="2572" y="10649"/>
                  <a:pt x="2651" y="10651"/>
                  <a:pt x="2689" y="10677"/>
                </a:cubicBezTo>
                <a:cubicBezTo>
                  <a:pt x="2753" y="10721"/>
                  <a:pt x="2753" y="10735"/>
                  <a:pt x="2683" y="10859"/>
                </a:cubicBezTo>
                <a:cubicBezTo>
                  <a:pt x="2641" y="10933"/>
                  <a:pt x="2596" y="11032"/>
                  <a:pt x="2582" y="11080"/>
                </a:cubicBezTo>
                <a:cubicBezTo>
                  <a:pt x="2558" y="11161"/>
                  <a:pt x="2484" y="11190"/>
                  <a:pt x="2359" y="11170"/>
                </a:cubicBezTo>
                <a:cubicBezTo>
                  <a:pt x="2328" y="11165"/>
                  <a:pt x="2311" y="11199"/>
                  <a:pt x="2318" y="11251"/>
                </a:cubicBezTo>
                <a:cubicBezTo>
                  <a:pt x="2326" y="11305"/>
                  <a:pt x="2310" y="11335"/>
                  <a:pt x="2276" y="11327"/>
                </a:cubicBezTo>
                <a:cubicBezTo>
                  <a:pt x="2246" y="11319"/>
                  <a:pt x="2200" y="11333"/>
                  <a:pt x="2175" y="11358"/>
                </a:cubicBezTo>
                <a:cubicBezTo>
                  <a:pt x="2122" y="11409"/>
                  <a:pt x="1982" y="11360"/>
                  <a:pt x="1977" y="11288"/>
                </a:cubicBezTo>
                <a:cubicBezTo>
                  <a:pt x="1976" y="11262"/>
                  <a:pt x="1946" y="11217"/>
                  <a:pt x="1913" y="11187"/>
                </a:cubicBezTo>
                <a:cubicBezTo>
                  <a:pt x="1868" y="11146"/>
                  <a:pt x="1862" y="11096"/>
                  <a:pt x="1887" y="10988"/>
                </a:cubicBezTo>
                <a:cubicBezTo>
                  <a:pt x="1921" y="10846"/>
                  <a:pt x="1931" y="10786"/>
                  <a:pt x="1941" y="10701"/>
                </a:cubicBezTo>
                <a:cubicBezTo>
                  <a:pt x="1943" y="10677"/>
                  <a:pt x="1973" y="10685"/>
                  <a:pt x="2006" y="10719"/>
                </a:cubicBezTo>
                <a:cubicBezTo>
                  <a:pt x="2040" y="10753"/>
                  <a:pt x="2070" y="10767"/>
                  <a:pt x="2072" y="10750"/>
                </a:cubicBezTo>
                <a:cubicBezTo>
                  <a:pt x="2075" y="10733"/>
                  <a:pt x="2080" y="10698"/>
                  <a:pt x="2082" y="10673"/>
                </a:cubicBezTo>
                <a:cubicBezTo>
                  <a:pt x="2088" y="10627"/>
                  <a:pt x="2104" y="10599"/>
                  <a:pt x="2127" y="10589"/>
                </a:cubicBezTo>
                <a:close/>
                <a:moveTo>
                  <a:pt x="922" y="12728"/>
                </a:moveTo>
                <a:cubicBezTo>
                  <a:pt x="933" y="12731"/>
                  <a:pt x="944" y="12740"/>
                  <a:pt x="950" y="12753"/>
                </a:cubicBezTo>
                <a:cubicBezTo>
                  <a:pt x="963" y="12779"/>
                  <a:pt x="957" y="12813"/>
                  <a:pt x="936" y="12829"/>
                </a:cubicBezTo>
                <a:cubicBezTo>
                  <a:pt x="915" y="12845"/>
                  <a:pt x="887" y="12836"/>
                  <a:pt x="874" y="12810"/>
                </a:cubicBezTo>
                <a:cubicBezTo>
                  <a:pt x="861" y="12784"/>
                  <a:pt x="867" y="12750"/>
                  <a:pt x="888" y="12734"/>
                </a:cubicBezTo>
                <a:cubicBezTo>
                  <a:pt x="899" y="12726"/>
                  <a:pt x="911" y="12725"/>
                  <a:pt x="922" y="12728"/>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 name="Project Takeaway"/>
          <p:cNvSpPr txBox="1">
            <a:spLocks noGrp="1"/>
          </p:cNvSpPr>
          <p:nvPr>
            <p:ph type="title"/>
          </p:nvPr>
        </p:nvSpPr>
        <p:spPr>
          <a:xfrm>
            <a:off x="11325001" y="3414221"/>
            <a:ext cx="13459179" cy="1799115"/>
          </a:xfrm>
          <a:prstGeom prst="rect">
            <a:avLst/>
          </a:prstGeom>
        </p:spPr>
        <p:txBody>
          <a:bodyPr lIns="50800" tIns="50800" rIns="50800" bIns="50800" anchor="t">
            <a:normAutofit/>
          </a:bodyPr>
          <a:lstStyle>
            <a:lvl1pPr>
              <a:defRPr sz="14400" spc="288">
                <a:solidFill>
                  <a:srgbClr val="070907"/>
                </a:solidFill>
                <a:latin typeface="DIN Condensed Bold"/>
                <a:ea typeface="DIN Condensed Bold"/>
                <a:cs typeface="DIN Condensed Bold"/>
                <a:sym typeface="DIN Condensed Bold"/>
              </a:defRPr>
            </a:lvl1pPr>
          </a:lstStyle>
          <a:p>
            <a:r>
              <a:rPr sz="8800"/>
              <a:t>Project Takeaway</a:t>
            </a:r>
          </a:p>
        </p:txBody>
      </p:sp>
      <p:pic>
        <p:nvPicPr>
          <p:cNvPr id="238" name="illustration-businesswoman-present-action-plan-checklist-step-whiteboard-concept-procedure-continuous-line-art-266069069.jpg" descr="illustration-businesswoman-present-action-plan-checklist-step-whiteboard-concept-procedure-continuous-line-art-266069069.jpg"/>
          <p:cNvPicPr>
            <a:picLocks noChangeAspect="1"/>
          </p:cNvPicPr>
          <p:nvPr/>
        </p:nvPicPr>
        <p:blipFill>
          <a:blip r:embed="rId3"/>
          <a:srcRect l="22262" t="16418" r="22499" b="14686"/>
          <a:stretch>
            <a:fillRect/>
          </a:stretch>
        </p:blipFill>
        <p:spPr>
          <a:xfrm>
            <a:off x="793140" y="2054221"/>
            <a:ext cx="12111570" cy="10064502"/>
          </a:xfrm>
          <a:custGeom>
            <a:avLst/>
            <a:gdLst/>
            <a:ahLst/>
            <a:cxnLst>
              <a:cxn ang="0">
                <a:pos x="wd2" y="hd2"/>
              </a:cxn>
              <a:cxn ang="5400000">
                <a:pos x="wd2" y="hd2"/>
              </a:cxn>
              <a:cxn ang="10800000">
                <a:pos x="wd2" y="hd2"/>
              </a:cxn>
              <a:cxn ang="16200000">
                <a:pos x="wd2" y="hd2"/>
              </a:cxn>
            </a:cxnLst>
            <a:rect l="0" t="0" r="r" b="b"/>
            <a:pathLst>
              <a:path w="21595" h="21583" extrusionOk="0">
                <a:moveTo>
                  <a:pt x="7765" y="3"/>
                </a:moveTo>
                <a:cubicBezTo>
                  <a:pt x="6440" y="13"/>
                  <a:pt x="4772" y="53"/>
                  <a:pt x="4003" y="108"/>
                </a:cubicBezTo>
                <a:cubicBezTo>
                  <a:pt x="3264" y="161"/>
                  <a:pt x="2424" y="221"/>
                  <a:pt x="2138" y="240"/>
                </a:cubicBezTo>
                <a:lnTo>
                  <a:pt x="1619" y="277"/>
                </a:lnTo>
                <a:lnTo>
                  <a:pt x="1568" y="667"/>
                </a:lnTo>
                <a:cubicBezTo>
                  <a:pt x="1541" y="882"/>
                  <a:pt x="1417" y="1837"/>
                  <a:pt x="1293" y="2791"/>
                </a:cubicBezTo>
                <a:cubicBezTo>
                  <a:pt x="931" y="5568"/>
                  <a:pt x="782" y="6712"/>
                  <a:pt x="676" y="7552"/>
                </a:cubicBezTo>
                <a:cubicBezTo>
                  <a:pt x="650" y="7762"/>
                  <a:pt x="575" y="8345"/>
                  <a:pt x="510" y="8846"/>
                </a:cubicBezTo>
                <a:cubicBezTo>
                  <a:pt x="444" y="9347"/>
                  <a:pt x="331" y="10206"/>
                  <a:pt x="261" y="10755"/>
                </a:cubicBezTo>
                <a:cubicBezTo>
                  <a:pt x="190" y="11305"/>
                  <a:pt x="103" y="11992"/>
                  <a:pt x="65" y="12283"/>
                </a:cubicBezTo>
                <a:cubicBezTo>
                  <a:pt x="27" y="12579"/>
                  <a:pt x="3" y="12763"/>
                  <a:pt x="0" y="12879"/>
                </a:cubicBezTo>
                <a:cubicBezTo>
                  <a:pt x="-4" y="13072"/>
                  <a:pt x="52" y="13079"/>
                  <a:pt x="203" y="13110"/>
                </a:cubicBezTo>
                <a:cubicBezTo>
                  <a:pt x="317" y="13134"/>
                  <a:pt x="773" y="13169"/>
                  <a:pt x="1217" y="13189"/>
                </a:cubicBezTo>
                <a:lnTo>
                  <a:pt x="2023" y="13224"/>
                </a:lnTo>
                <a:lnTo>
                  <a:pt x="2016" y="13459"/>
                </a:lnTo>
                <a:cubicBezTo>
                  <a:pt x="2011" y="13589"/>
                  <a:pt x="1927" y="14087"/>
                  <a:pt x="1830" y="14567"/>
                </a:cubicBezTo>
                <a:cubicBezTo>
                  <a:pt x="1694" y="15232"/>
                  <a:pt x="1665" y="15456"/>
                  <a:pt x="1707" y="15518"/>
                </a:cubicBezTo>
                <a:cubicBezTo>
                  <a:pt x="1767" y="15605"/>
                  <a:pt x="1727" y="15744"/>
                  <a:pt x="1657" y="15693"/>
                </a:cubicBezTo>
                <a:cubicBezTo>
                  <a:pt x="1634" y="15675"/>
                  <a:pt x="1601" y="15688"/>
                  <a:pt x="1583" y="15721"/>
                </a:cubicBezTo>
                <a:cubicBezTo>
                  <a:pt x="1566" y="15755"/>
                  <a:pt x="1570" y="15776"/>
                  <a:pt x="1593" y="15767"/>
                </a:cubicBezTo>
                <a:cubicBezTo>
                  <a:pt x="1615" y="15759"/>
                  <a:pt x="1632" y="15778"/>
                  <a:pt x="1632" y="15810"/>
                </a:cubicBezTo>
                <a:cubicBezTo>
                  <a:pt x="1632" y="15842"/>
                  <a:pt x="1616" y="15862"/>
                  <a:pt x="1596" y="15854"/>
                </a:cubicBezTo>
                <a:cubicBezTo>
                  <a:pt x="1576" y="15846"/>
                  <a:pt x="1559" y="15851"/>
                  <a:pt x="1559" y="15865"/>
                </a:cubicBezTo>
                <a:cubicBezTo>
                  <a:pt x="1559" y="15880"/>
                  <a:pt x="1526" y="16045"/>
                  <a:pt x="1484" y="16232"/>
                </a:cubicBezTo>
                <a:cubicBezTo>
                  <a:pt x="1039" y="18241"/>
                  <a:pt x="435" y="21143"/>
                  <a:pt x="435" y="21272"/>
                </a:cubicBezTo>
                <a:cubicBezTo>
                  <a:pt x="435" y="21326"/>
                  <a:pt x="454" y="21356"/>
                  <a:pt x="478" y="21339"/>
                </a:cubicBezTo>
                <a:cubicBezTo>
                  <a:pt x="502" y="21321"/>
                  <a:pt x="549" y="21348"/>
                  <a:pt x="583" y="21397"/>
                </a:cubicBezTo>
                <a:cubicBezTo>
                  <a:pt x="637" y="21475"/>
                  <a:pt x="818" y="21483"/>
                  <a:pt x="1946" y="21456"/>
                </a:cubicBezTo>
                <a:cubicBezTo>
                  <a:pt x="3194" y="21426"/>
                  <a:pt x="3248" y="21420"/>
                  <a:pt x="3330" y="21300"/>
                </a:cubicBezTo>
                <a:cubicBezTo>
                  <a:pt x="3382" y="21225"/>
                  <a:pt x="3415" y="21078"/>
                  <a:pt x="3415" y="20931"/>
                </a:cubicBezTo>
                <a:cubicBezTo>
                  <a:pt x="3412" y="20509"/>
                  <a:pt x="3241" y="17479"/>
                  <a:pt x="3125" y="15810"/>
                </a:cubicBezTo>
                <a:cubicBezTo>
                  <a:pt x="3097" y="15422"/>
                  <a:pt x="3051" y="14734"/>
                  <a:pt x="3022" y="14281"/>
                </a:cubicBezTo>
                <a:cubicBezTo>
                  <a:pt x="2992" y="13829"/>
                  <a:pt x="2964" y="13407"/>
                  <a:pt x="2960" y="13342"/>
                </a:cubicBezTo>
                <a:cubicBezTo>
                  <a:pt x="2951" y="13226"/>
                  <a:pt x="2985" y="13224"/>
                  <a:pt x="5853" y="13209"/>
                </a:cubicBezTo>
                <a:cubicBezTo>
                  <a:pt x="7840" y="13199"/>
                  <a:pt x="8776" y="13212"/>
                  <a:pt x="8819" y="13255"/>
                </a:cubicBezTo>
                <a:cubicBezTo>
                  <a:pt x="8889" y="13325"/>
                  <a:pt x="8904" y="13462"/>
                  <a:pt x="9011" y="14899"/>
                </a:cubicBezTo>
                <a:cubicBezTo>
                  <a:pt x="9108" y="16193"/>
                  <a:pt x="9123" y="16312"/>
                  <a:pt x="9196" y="16295"/>
                </a:cubicBezTo>
                <a:cubicBezTo>
                  <a:pt x="9231" y="16287"/>
                  <a:pt x="9256" y="16351"/>
                  <a:pt x="9256" y="16457"/>
                </a:cubicBezTo>
                <a:cubicBezTo>
                  <a:pt x="9256" y="16568"/>
                  <a:pt x="9232" y="16628"/>
                  <a:pt x="9193" y="16619"/>
                </a:cubicBezTo>
                <a:cubicBezTo>
                  <a:pt x="9152" y="16609"/>
                  <a:pt x="9140" y="16649"/>
                  <a:pt x="9155" y="16736"/>
                </a:cubicBezTo>
                <a:cubicBezTo>
                  <a:pt x="9167" y="16809"/>
                  <a:pt x="9189" y="17066"/>
                  <a:pt x="9205" y="17309"/>
                </a:cubicBezTo>
                <a:cubicBezTo>
                  <a:pt x="9249" y="17990"/>
                  <a:pt x="9288" y="18251"/>
                  <a:pt x="9335" y="18216"/>
                </a:cubicBezTo>
                <a:cubicBezTo>
                  <a:pt x="9389" y="18176"/>
                  <a:pt x="9486" y="18468"/>
                  <a:pt x="9462" y="18596"/>
                </a:cubicBezTo>
                <a:cubicBezTo>
                  <a:pt x="9452" y="18647"/>
                  <a:pt x="9419" y="18684"/>
                  <a:pt x="9387" y="18676"/>
                </a:cubicBezTo>
                <a:cubicBezTo>
                  <a:pt x="9322" y="18659"/>
                  <a:pt x="9312" y="18855"/>
                  <a:pt x="9359" y="19269"/>
                </a:cubicBezTo>
                <a:cubicBezTo>
                  <a:pt x="9376" y="19418"/>
                  <a:pt x="9410" y="19524"/>
                  <a:pt x="9433" y="19507"/>
                </a:cubicBezTo>
                <a:cubicBezTo>
                  <a:pt x="9504" y="19454"/>
                  <a:pt x="9573" y="19764"/>
                  <a:pt x="9561" y="20088"/>
                </a:cubicBezTo>
                <a:cubicBezTo>
                  <a:pt x="9554" y="20280"/>
                  <a:pt x="9528" y="20390"/>
                  <a:pt x="9492" y="20382"/>
                </a:cubicBezTo>
                <a:cubicBezTo>
                  <a:pt x="9459" y="20375"/>
                  <a:pt x="9447" y="20416"/>
                  <a:pt x="9462" y="20484"/>
                </a:cubicBezTo>
                <a:cubicBezTo>
                  <a:pt x="9476" y="20547"/>
                  <a:pt x="9504" y="20586"/>
                  <a:pt x="9526" y="20569"/>
                </a:cubicBezTo>
                <a:cubicBezTo>
                  <a:pt x="9595" y="20519"/>
                  <a:pt x="9627" y="20645"/>
                  <a:pt x="9642" y="21021"/>
                </a:cubicBezTo>
                <a:cubicBezTo>
                  <a:pt x="9654" y="21308"/>
                  <a:pt x="9675" y="21388"/>
                  <a:pt x="9740" y="21399"/>
                </a:cubicBezTo>
                <a:cubicBezTo>
                  <a:pt x="9756" y="21402"/>
                  <a:pt x="10192" y="21411"/>
                  <a:pt x="10358" y="21418"/>
                </a:cubicBezTo>
                <a:cubicBezTo>
                  <a:pt x="10191" y="21403"/>
                  <a:pt x="10061" y="21383"/>
                  <a:pt x="10039" y="21356"/>
                </a:cubicBezTo>
                <a:cubicBezTo>
                  <a:pt x="9999" y="21308"/>
                  <a:pt x="9966" y="20915"/>
                  <a:pt x="9966" y="20482"/>
                </a:cubicBezTo>
                <a:cubicBezTo>
                  <a:pt x="9966" y="19977"/>
                  <a:pt x="9913" y="19645"/>
                  <a:pt x="9816" y="19551"/>
                </a:cubicBezTo>
                <a:cubicBezTo>
                  <a:pt x="9711" y="19449"/>
                  <a:pt x="9609" y="18593"/>
                  <a:pt x="9475" y="16664"/>
                </a:cubicBezTo>
                <a:cubicBezTo>
                  <a:pt x="9371" y="15157"/>
                  <a:pt x="9315" y="13889"/>
                  <a:pt x="9350" y="13847"/>
                </a:cubicBezTo>
                <a:cubicBezTo>
                  <a:pt x="9385" y="13804"/>
                  <a:pt x="9357" y="13688"/>
                  <a:pt x="9288" y="13588"/>
                </a:cubicBezTo>
                <a:cubicBezTo>
                  <a:pt x="9077" y="13284"/>
                  <a:pt x="9311" y="13175"/>
                  <a:pt x="10274" y="13130"/>
                </a:cubicBezTo>
                <a:cubicBezTo>
                  <a:pt x="11153" y="13089"/>
                  <a:pt x="11187" y="13076"/>
                  <a:pt x="11142" y="12792"/>
                </a:cubicBezTo>
                <a:cubicBezTo>
                  <a:pt x="11088" y="12455"/>
                  <a:pt x="11290" y="12192"/>
                  <a:pt x="11522" y="12298"/>
                </a:cubicBezTo>
                <a:cubicBezTo>
                  <a:pt x="11608" y="12338"/>
                  <a:pt x="11862" y="12280"/>
                  <a:pt x="12086" y="12168"/>
                </a:cubicBezTo>
                <a:cubicBezTo>
                  <a:pt x="12442" y="11990"/>
                  <a:pt x="12492" y="11910"/>
                  <a:pt x="12492" y="11514"/>
                </a:cubicBezTo>
                <a:cubicBezTo>
                  <a:pt x="12492" y="11072"/>
                  <a:pt x="12638" y="10799"/>
                  <a:pt x="12754" y="11025"/>
                </a:cubicBezTo>
                <a:cubicBezTo>
                  <a:pt x="12787" y="11088"/>
                  <a:pt x="12843" y="13351"/>
                  <a:pt x="12880" y="16056"/>
                </a:cubicBezTo>
                <a:cubicBezTo>
                  <a:pt x="12916" y="18761"/>
                  <a:pt x="12971" y="21020"/>
                  <a:pt x="13000" y="21077"/>
                </a:cubicBezTo>
                <a:cubicBezTo>
                  <a:pt x="13029" y="21134"/>
                  <a:pt x="13022" y="21241"/>
                  <a:pt x="12985" y="21313"/>
                </a:cubicBezTo>
                <a:cubicBezTo>
                  <a:pt x="12940" y="21401"/>
                  <a:pt x="11959" y="21445"/>
                  <a:pt x="11134" y="21440"/>
                </a:cubicBezTo>
                <a:cubicBezTo>
                  <a:pt x="12175" y="21472"/>
                  <a:pt x="13324" y="21510"/>
                  <a:pt x="13483" y="21505"/>
                </a:cubicBezTo>
                <a:cubicBezTo>
                  <a:pt x="14016" y="21491"/>
                  <a:pt x="14357" y="21219"/>
                  <a:pt x="14485" y="20701"/>
                </a:cubicBezTo>
                <a:cubicBezTo>
                  <a:pt x="14603" y="20222"/>
                  <a:pt x="14580" y="18068"/>
                  <a:pt x="14408" y="13645"/>
                </a:cubicBezTo>
                <a:cubicBezTo>
                  <a:pt x="14373" y="12747"/>
                  <a:pt x="14370" y="12221"/>
                  <a:pt x="14400" y="12184"/>
                </a:cubicBezTo>
                <a:cubicBezTo>
                  <a:pt x="14471" y="12100"/>
                  <a:pt x="14837" y="12063"/>
                  <a:pt x="14875" y="12137"/>
                </a:cubicBezTo>
                <a:cubicBezTo>
                  <a:pt x="14893" y="12172"/>
                  <a:pt x="14948" y="12184"/>
                  <a:pt x="14998" y="12166"/>
                </a:cubicBezTo>
                <a:cubicBezTo>
                  <a:pt x="15047" y="12147"/>
                  <a:pt x="15099" y="12155"/>
                  <a:pt x="15114" y="12184"/>
                </a:cubicBezTo>
                <a:cubicBezTo>
                  <a:pt x="15129" y="12213"/>
                  <a:pt x="15249" y="12225"/>
                  <a:pt x="15381" y="12210"/>
                </a:cubicBezTo>
                <a:cubicBezTo>
                  <a:pt x="15528" y="12193"/>
                  <a:pt x="15634" y="12206"/>
                  <a:pt x="15654" y="12247"/>
                </a:cubicBezTo>
                <a:cubicBezTo>
                  <a:pt x="15673" y="12283"/>
                  <a:pt x="15782" y="12313"/>
                  <a:pt x="15898" y="12313"/>
                </a:cubicBezTo>
                <a:cubicBezTo>
                  <a:pt x="16129" y="12313"/>
                  <a:pt x="16255" y="12375"/>
                  <a:pt x="16514" y="12619"/>
                </a:cubicBezTo>
                <a:cubicBezTo>
                  <a:pt x="16681" y="12777"/>
                  <a:pt x="16683" y="12787"/>
                  <a:pt x="16679" y="13207"/>
                </a:cubicBezTo>
                <a:cubicBezTo>
                  <a:pt x="16677" y="13443"/>
                  <a:pt x="16650" y="14032"/>
                  <a:pt x="16618" y="14517"/>
                </a:cubicBezTo>
                <a:cubicBezTo>
                  <a:pt x="16522" y="15993"/>
                  <a:pt x="16360" y="19697"/>
                  <a:pt x="16375" y="20053"/>
                </a:cubicBezTo>
                <a:cubicBezTo>
                  <a:pt x="16389" y="20363"/>
                  <a:pt x="16400" y="20390"/>
                  <a:pt x="16527" y="20431"/>
                </a:cubicBezTo>
                <a:cubicBezTo>
                  <a:pt x="16914" y="20555"/>
                  <a:pt x="16849" y="20760"/>
                  <a:pt x="16353" y="20984"/>
                </a:cubicBezTo>
                <a:cubicBezTo>
                  <a:pt x="16022" y="21133"/>
                  <a:pt x="15802" y="21280"/>
                  <a:pt x="15975" y="21236"/>
                </a:cubicBezTo>
                <a:cubicBezTo>
                  <a:pt x="16021" y="21224"/>
                  <a:pt x="16048" y="21262"/>
                  <a:pt x="16048" y="21335"/>
                </a:cubicBezTo>
                <a:cubicBezTo>
                  <a:pt x="16048" y="21445"/>
                  <a:pt x="16085" y="21454"/>
                  <a:pt x="16634" y="21471"/>
                </a:cubicBezTo>
                <a:cubicBezTo>
                  <a:pt x="16957" y="21480"/>
                  <a:pt x="17293" y="21472"/>
                  <a:pt x="17380" y="21453"/>
                </a:cubicBezTo>
                <a:cubicBezTo>
                  <a:pt x="17538" y="21418"/>
                  <a:pt x="17539" y="21416"/>
                  <a:pt x="17539" y="21066"/>
                </a:cubicBezTo>
                <a:cubicBezTo>
                  <a:pt x="17539" y="20634"/>
                  <a:pt x="17556" y="20622"/>
                  <a:pt x="18304" y="20571"/>
                </a:cubicBezTo>
                <a:cubicBezTo>
                  <a:pt x="18595" y="20551"/>
                  <a:pt x="18881" y="20524"/>
                  <a:pt x="18938" y="20511"/>
                </a:cubicBezTo>
                <a:cubicBezTo>
                  <a:pt x="18998" y="20496"/>
                  <a:pt x="19074" y="20531"/>
                  <a:pt x="19122" y="20595"/>
                </a:cubicBezTo>
                <a:cubicBezTo>
                  <a:pt x="19200" y="20698"/>
                  <a:pt x="19198" y="20721"/>
                  <a:pt x="19085" y="21015"/>
                </a:cubicBezTo>
                <a:cubicBezTo>
                  <a:pt x="18973" y="21310"/>
                  <a:pt x="18970" y="21336"/>
                  <a:pt x="19046" y="21465"/>
                </a:cubicBezTo>
                <a:cubicBezTo>
                  <a:pt x="19119" y="21589"/>
                  <a:pt x="19153" y="21599"/>
                  <a:pt x="19395" y="21568"/>
                </a:cubicBezTo>
                <a:cubicBezTo>
                  <a:pt x="19712" y="21528"/>
                  <a:pt x="19934" y="21435"/>
                  <a:pt x="19932" y="21342"/>
                </a:cubicBezTo>
                <a:cubicBezTo>
                  <a:pt x="19931" y="21306"/>
                  <a:pt x="19900" y="21091"/>
                  <a:pt x="19863" y="20865"/>
                </a:cubicBezTo>
                <a:cubicBezTo>
                  <a:pt x="19792" y="20422"/>
                  <a:pt x="19814" y="20327"/>
                  <a:pt x="19998" y="20295"/>
                </a:cubicBezTo>
                <a:cubicBezTo>
                  <a:pt x="20056" y="20285"/>
                  <a:pt x="20105" y="20237"/>
                  <a:pt x="20106" y="20189"/>
                </a:cubicBezTo>
                <a:cubicBezTo>
                  <a:pt x="20107" y="20140"/>
                  <a:pt x="20137" y="20108"/>
                  <a:pt x="20172" y="20117"/>
                </a:cubicBezTo>
                <a:cubicBezTo>
                  <a:pt x="20219" y="20130"/>
                  <a:pt x="20226" y="20057"/>
                  <a:pt x="20205" y="19823"/>
                </a:cubicBezTo>
                <a:cubicBezTo>
                  <a:pt x="20189" y="19652"/>
                  <a:pt x="20154" y="18799"/>
                  <a:pt x="20127" y="17926"/>
                </a:cubicBezTo>
                <a:cubicBezTo>
                  <a:pt x="20100" y="17053"/>
                  <a:pt x="20046" y="15360"/>
                  <a:pt x="20007" y="14164"/>
                </a:cubicBezTo>
                <a:cubicBezTo>
                  <a:pt x="19917" y="11445"/>
                  <a:pt x="19914" y="11024"/>
                  <a:pt x="19994" y="10995"/>
                </a:cubicBezTo>
                <a:cubicBezTo>
                  <a:pt x="20028" y="10982"/>
                  <a:pt x="20116" y="10954"/>
                  <a:pt x="20190" y="10935"/>
                </a:cubicBezTo>
                <a:cubicBezTo>
                  <a:pt x="20264" y="10916"/>
                  <a:pt x="20318" y="10867"/>
                  <a:pt x="20312" y="10827"/>
                </a:cubicBezTo>
                <a:cubicBezTo>
                  <a:pt x="20305" y="10787"/>
                  <a:pt x="20336" y="10763"/>
                  <a:pt x="20380" y="10772"/>
                </a:cubicBezTo>
                <a:cubicBezTo>
                  <a:pt x="20574" y="10810"/>
                  <a:pt x="21596" y="8930"/>
                  <a:pt x="21595" y="8538"/>
                </a:cubicBezTo>
                <a:cubicBezTo>
                  <a:pt x="21594" y="8378"/>
                  <a:pt x="21397" y="7958"/>
                  <a:pt x="21074" y="7427"/>
                </a:cubicBezTo>
                <a:cubicBezTo>
                  <a:pt x="20210" y="6007"/>
                  <a:pt x="19876" y="5490"/>
                  <a:pt x="19631" y="5194"/>
                </a:cubicBezTo>
                <a:cubicBezTo>
                  <a:pt x="19231" y="4709"/>
                  <a:pt x="19164" y="4512"/>
                  <a:pt x="19049" y="3451"/>
                </a:cubicBezTo>
                <a:cubicBezTo>
                  <a:pt x="18995" y="2957"/>
                  <a:pt x="18958" y="2838"/>
                  <a:pt x="18846" y="2813"/>
                </a:cubicBezTo>
                <a:cubicBezTo>
                  <a:pt x="18825" y="2809"/>
                  <a:pt x="18795" y="2803"/>
                  <a:pt x="18778" y="2799"/>
                </a:cubicBezTo>
                <a:cubicBezTo>
                  <a:pt x="18762" y="2795"/>
                  <a:pt x="18774" y="2753"/>
                  <a:pt x="18805" y="2708"/>
                </a:cubicBezTo>
                <a:cubicBezTo>
                  <a:pt x="18849" y="2644"/>
                  <a:pt x="18829" y="2589"/>
                  <a:pt x="18710" y="2446"/>
                </a:cubicBezTo>
                <a:cubicBezTo>
                  <a:pt x="18358" y="2023"/>
                  <a:pt x="17920" y="2070"/>
                  <a:pt x="17525" y="2571"/>
                </a:cubicBezTo>
                <a:cubicBezTo>
                  <a:pt x="17397" y="2735"/>
                  <a:pt x="17303" y="2882"/>
                  <a:pt x="17317" y="2898"/>
                </a:cubicBezTo>
                <a:cubicBezTo>
                  <a:pt x="17331" y="2915"/>
                  <a:pt x="17319" y="2960"/>
                  <a:pt x="17291" y="3000"/>
                </a:cubicBezTo>
                <a:cubicBezTo>
                  <a:pt x="17263" y="3041"/>
                  <a:pt x="17257" y="3087"/>
                  <a:pt x="17279" y="3103"/>
                </a:cubicBezTo>
                <a:cubicBezTo>
                  <a:pt x="17300" y="3119"/>
                  <a:pt x="17300" y="3473"/>
                  <a:pt x="17278" y="3888"/>
                </a:cubicBezTo>
                <a:cubicBezTo>
                  <a:pt x="17255" y="4303"/>
                  <a:pt x="17231" y="4827"/>
                  <a:pt x="17224" y="5052"/>
                </a:cubicBezTo>
                <a:cubicBezTo>
                  <a:pt x="17211" y="5461"/>
                  <a:pt x="17210" y="5463"/>
                  <a:pt x="17056" y="5501"/>
                </a:cubicBezTo>
                <a:cubicBezTo>
                  <a:pt x="16911" y="5536"/>
                  <a:pt x="16737" y="5663"/>
                  <a:pt x="16392" y="5980"/>
                </a:cubicBezTo>
                <a:cubicBezTo>
                  <a:pt x="15343" y="6942"/>
                  <a:pt x="15266" y="7002"/>
                  <a:pt x="14978" y="7071"/>
                </a:cubicBezTo>
                <a:cubicBezTo>
                  <a:pt x="14535" y="7178"/>
                  <a:pt x="14229" y="7164"/>
                  <a:pt x="14171" y="7033"/>
                </a:cubicBezTo>
                <a:cubicBezTo>
                  <a:pt x="14144" y="6973"/>
                  <a:pt x="14100" y="6451"/>
                  <a:pt x="14072" y="5872"/>
                </a:cubicBezTo>
                <a:cubicBezTo>
                  <a:pt x="13987" y="4096"/>
                  <a:pt x="13973" y="3934"/>
                  <a:pt x="13875" y="3476"/>
                </a:cubicBezTo>
                <a:cubicBezTo>
                  <a:pt x="13776" y="3010"/>
                  <a:pt x="13452" y="2103"/>
                  <a:pt x="13405" y="2160"/>
                </a:cubicBezTo>
                <a:cubicBezTo>
                  <a:pt x="13390" y="2178"/>
                  <a:pt x="13321" y="2157"/>
                  <a:pt x="13250" y="2114"/>
                </a:cubicBezTo>
                <a:cubicBezTo>
                  <a:pt x="13139" y="2044"/>
                  <a:pt x="13116" y="2047"/>
                  <a:pt x="13063" y="2134"/>
                </a:cubicBezTo>
                <a:cubicBezTo>
                  <a:pt x="13030" y="2189"/>
                  <a:pt x="12973" y="2233"/>
                  <a:pt x="12938" y="2233"/>
                </a:cubicBezTo>
                <a:cubicBezTo>
                  <a:pt x="12846" y="2233"/>
                  <a:pt x="12714" y="2581"/>
                  <a:pt x="12554" y="3251"/>
                </a:cubicBezTo>
                <a:lnTo>
                  <a:pt x="12417" y="3825"/>
                </a:lnTo>
                <a:lnTo>
                  <a:pt x="12486" y="4762"/>
                </a:lnTo>
                <a:cubicBezTo>
                  <a:pt x="12596" y="6287"/>
                  <a:pt x="12603" y="7149"/>
                  <a:pt x="12510" y="7284"/>
                </a:cubicBezTo>
                <a:cubicBezTo>
                  <a:pt x="12466" y="7346"/>
                  <a:pt x="12460" y="7376"/>
                  <a:pt x="12493" y="7352"/>
                </a:cubicBezTo>
                <a:cubicBezTo>
                  <a:pt x="12557" y="7307"/>
                  <a:pt x="12661" y="7538"/>
                  <a:pt x="12617" y="7628"/>
                </a:cubicBezTo>
                <a:cubicBezTo>
                  <a:pt x="12605" y="7653"/>
                  <a:pt x="12616" y="7706"/>
                  <a:pt x="12643" y="7745"/>
                </a:cubicBezTo>
                <a:cubicBezTo>
                  <a:pt x="12669" y="7784"/>
                  <a:pt x="12707" y="8351"/>
                  <a:pt x="12727" y="9005"/>
                </a:cubicBezTo>
                <a:lnTo>
                  <a:pt x="12764" y="10194"/>
                </a:lnTo>
                <a:lnTo>
                  <a:pt x="12614" y="10351"/>
                </a:lnTo>
                <a:cubicBezTo>
                  <a:pt x="12531" y="10438"/>
                  <a:pt x="12406" y="10516"/>
                  <a:pt x="12334" y="10526"/>
                </a:cubicBezTo>
                <a:cubicBezTo>
                  <a:pt x="12153" y="10549"/>
                  <a:pt x="11962" y="10712"/>
                  <a:pt x="11978" y="10830"/>
                </a:cubicBezTo>
                <a:cubicBezTo>
                  <a:pt x="11986" y="10885"/>
                  <a:pt x="11967" y="10929"/>
                  <a:pt x="11936" y="10930"/>
                </a:cubicBezTo>
                <a:cubicBezTo>
                  <a:pt x="11904" y="10931"/>
                  <a:pt x="11860" y="10954"/>
                  <a:pt x="11838" y="10981"/>
                </a:cubicBezTo>
                <a:cubicBezTo>
                  <a:pt x="11816" y="11008"/>
                  <a:pt x="11819" y="11022"/>
                  <a:pt x="11846" y="11011"/>
                </a:cubicBezTo>
                <a:cubicBezTo>
                  <a:pt x="11873" y="11000"/>
                  <a:pt x="11895" y="11017"/>
                  <a:pt x="11895" y="11049"/>
                </a:cubicBezTo>
                <a:cubicBezTo>
                  <a:pt x="11895" y="11081"/>
                  <a:pt x="11878" y="11101"/>
                  <a:pt x="11858" y="11093"/>
                </a:cubicBezTo>
                <a:cubicBezTo>
                  <a:pt x="11838" y="11085"/>
                  <a:pt x="11820" y="11125"/>
                  <a:pt x="11818" y="11182"/>
                </a:cubicBezTo>
                <a:cubicBezTo>
                  <a:pt x="11811" y="11397"/>
                  <a:pt x="11767" y="11580"/>
                  <a:pt x="11710" y="11644"/>
                </a:cubicBezTo>
                <a:cubicBezTo>
                  <a:pt x="11608" y="11758"/>
                  <a:pt x="11347" y="11788"/>
                  <a:pt x="11282" y="11694"/>
                </a:cubicBezTo>
                <a:cubicBezTo>
                  <a:pt x="11250" y="11647"/>
                  <a:pt x="11209" y="11620"/>
                  <a:pt x="11191" y="11634"/>
                </a:cubicBezTo>
                <a:cubicBezTo>
                  <a:pt x="11144" y="11668"/>
                  <a:pt x="10796" y="11280"/>
                  <a:pt x="10789" y="11185"/>
                </a:cubicBezTo>
                <a:cubicBezTo>
                  <a:pt x="10786" y="11143"/>
                  <a:pt x="10779" y="10989"/>
                  <a:pt x="10772" y="10844"/>
                </a:cubicBezTo>
                <a:cubicBezTo>
                  <a:pt x="10766" y="10698"/>
                  <a:pt x="10747" y="10539"/>
                  <a:pt x="10732" y="10491"/>
                </a:cubicBezTo>
                <a:cubicBezTo>
                  <a:pt x="10717" y="10442"/>
                  <a:pt x="10659" y="9940"/>
                  <a:pt x="10604" y="9374"/>
                </a:cubicBezTo>
                <a:cubicBezTo>
                  <a:pt x="10549" y="8808"/>
                  <a:pt x="10449" y="7816"/>
                  <a:pt x="10380" y="7170"/>
                </a:cubicBezTo>
                <a:cubicBezTo>
                  <a:pt x="10311" y="6523"/>
                  <a:pt x="10221" y="5690"/>
                  <a:pt x="10181" y="5319"/>
                </a:cubicBezTo>
                <a:cubicBezTo>
                  <a:pt x="10079" y="4361"/>
                  <a:pt x="9926" y="2792"/>
                  <a:pt x="9794" y="1333"/>
                </a:cubicBezTo>
                <a:cubicBezTo>
                  <a:pt x="9732" y="644"/>
                  <a:pt x="9667" y="63"/>
                  <a:pt x="9648" y="40"/>
                </a:cubicBezTo>
                <a:cubicBezTo>
                  <a:pt x="9631" y="20"/>
                  <a:pt x="9355" y="8"/>
                  <a:pt x="8929" y="3"/>
                </a:cubicBezTo>
                <a:cubicBezTo>
                  <a:pt x="8610" y="-1"/>
                  <a:pt x="8207" y="0"/>
                  <a:pt x="7765" y="3"/>
                </a:cubicBezTo>
                <a:close/>
                <a:moveTo>
                  <a:pt x="16858" y="7342"/>
                </a:moveTo>
                <a:cubicBezTo>
                  <a:pt x="16913" y="7349"/>
                  <a:pt x="16940" y="7386"/>
                  <a:pt x="16960" y="7449"/>
                </a:cubicBezTo>
                <a:cubicBezTo>
                  <a:pt x="16994" y="7557"/>
                  <a:pt x="16989" y="8426"/>
                  <a:pt x="16946" y="9380"/>
                </a:cubicBezTo>
                <a:cubicBezTo>
                  <a:pt x="16904" y="10334"/>
                  <a:pt x="16831" y="11157"/>
                  <a:pt x="16786" y="11212"/>
                </a:cubicBezTo>
                <a:cubicBezTo>
                  <a:pt x="16675" y="11349"/>
                  <a:pt x="16554" y="11188"/>
                  <a:pt x="16554" y="10903"/>
                </a:cubicBezTo>
                <a:cubicBezTo>
                  <a:pt x="16554" y="10605"/>
                  <a:pt x="16315" y="10521"/>
                  <a:pt x="15587" y="10565"/>
                </a:cubicBezTo>
                <a:cubicBezTo>
                  <a:pt x="15266" y="10584"/>
                  <a:pt x="14982" y="10557"/>
                  <a:pt x="14955" y="10505"/>
                </a:cubicBezTo>
                <a:cubicBezTo>
                  <a:pt x="14928" y="10453"/>
                  <a:pt x="14954" y="10257"/>
                  <a:pt x="15013" y="10070"/>
                </a:cubicBezTo>
                <a:cubicBezTo>
                  <a:pt x="15165" y="9591"/>
                  <a:pt x="14990" y="9132"/>
                  <a:pt x="14590" y="8965"/>
                </a:cubicBezTo>
                <a:cubicBezTo>
                  <a:pt x="14256" y="8825"/>
                  <a:pt x="14039" y="8318"/>
                  <a:pt x="14189" y="8026"/>
                </a:cubicBezTo>
                <a:cubicBezTo>
                  <a:pt x="14229" y="7950"/>
                  <a:pt x="14567" y="7886"/>
                  <a:pt x="14941" y="7885"/>
                </a:cubicBezTo>
                <a:cubicBezTo>
                  <a:pt x="15402" y="7883"/>
                  <a:pt x="15827" y="7781"/>
                  <a:pt x="16259" y="7567"/>
                </a:cubicBezTo>
                <a:cubicBezTo>
                  <a:pt x="16531" y="7434"/>
                  <a:pt x="16693" y="7361"/>
                  <a:pt x="16793" y="7344"/>
                </a:cubicBezTo>
                <a:cubicBezTo>
                  <a:pt x="16819" y="7340"/>
                  <a:pt x="16840" y="7339"/>
                  <a:pt x="16858" y="7342"/>
                </a:cubicBezTo>
                <a:close/>
                <a:moveTo>
                  <a:pt x="15422" y="10673"/>
                </a:moveTo>
                <a:cubicBezTo>
                  <a:pt x="15472" y="10672"/>
                  <a:pt x="15522" y="10684"/>
                  <a:pt x="15562" y="10715"/>
                </a:cubicBezTo>
                <a:cubicBezTo>
                  <a:pt x="15627" y="10762"/>
                  <a:pt x="15651" y="10857"/>
                  <a:pt x="15616" y="10924"/>
                </a:cubicBezTo>
                <a:cubicBezTo>
                  <a:pt x="15532" y="11086"/>
                  <a:pt x="15267" y="11080"/>
                  <a:pt x="15181" y="10914"/>
                </a:cubicBezTo>
                <a:cubicBezTo>
                  <a:pt x="15118" y="10792"/>
                  <a:pt x="15272" y="10674"/>
                  <a:pt x="15422" y="10673"/>
                </a:cubicBezTo>
                <a:close/>
                <a:moveTo>
                  <a:pt x="2545" y="13203"/>
                </a:moveTo>
                <a:cubicBezTo>
                  <a:pt x="2647" y="13236"/>
                  <a:pt x="2708" y="13815"/>
                  <a:pt x="2761" y="15090"/>
                </a:cubicBezTo>
                <a:cubicBezTo>
                  <a:pt x="2802" y="16088"/>
                  <a:pt x="2909" y="17871"/>
                  <a:pt x="2998" y="19053"/>
                </a:cubicBezTo>
                <a:cubicBezTo>
                  <a:pt x="3086" y="20236"/>
                  <a:pt x="3131" y="21260"/>
                  <a:pt x="3097" y="21326"/>
                </a:cubicBezTo>
                <a:cubicBezTo>
                  <a:pt x="3020" y="21475"/>
                  <a:pt x="775" y="21486"/>
                  <a:pt x="698" y="21337"/>
                </a:cubicBezTo>
                <a:cubicBezTo>
                  <a:pt x="667" y="21277"/>
                  <a:pt x="709" y="21074"/>
                  <a:pt x="791" y="20885"/>
                </a:cubicBezTo>
                <a:cubicBezTo>
                  <a:pt x="873" y="20696"/>
                  <a:pt x="918" y="20515"/>
                  <a:pt x="891" y="20482"/>
                </a:cubicBezTo>
                <a:cubicBezTo>
                  <a:pt x="836" y="20417"/>
                  <a:pt x="2220" y="13923"/>
                  <a:pt x="2391" y="13441"/>
                </a:cubicBezTo>
                <a:cubicBezTo>
                  <a:pt x="2442" y="13298"/>
                  <a:pt x="2486" y="13218"/>
                  <a:pt x="2524" y="13204"/>
                </a:cubicBezTo>
                <a:cubicBezTo>
                  <a:pt x="2532" y="13201"/>
                  <a:pt x="2538" y="13201"/>
                  <a:pt x="2545" y="13203"/>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40" name="Project Takeaway"/>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Takeaway</a:t>
            </a:r>
          </a:p>
        </p:txBody>
      </p:sp>
      <p:sp>
        <p:nvSpPr>
          <p:cNvPr id="241" name="For the tasks which had dependency on other team members, all 4 of us worked together and got the things done.…"/>
          <p:cNvSpPr txBox="1"/>
          <p:nvPr/>
        </p:nvSpPr>
        <p:spPr>
          <a:xfrm>
            <a:off x="1583507" y="7145498"/>
            <a:ext cx="21216986" cy="6220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10000"/>
          </a:bodyPr>
          <a:lstStyle/>
          <a:p>
            <a:pPr algn="just">
              <a:spcBef>
                <a:spcPts val="4800"/>
              </a:spcBef>
              <a:defRPr sz="4200" spc="84">
                <a:solidFill>
                  <a:srgbClr val="000000"/>
                </a:solidFill>
                <a:latin typeface="American Typewriter"/>
                <a:ea typeface="American Typewriter"/>
                <a:cs typeface="American Typewriter"/>
                <a:sym typeface="American Typewriter"/>
              </a:defRPr>
            </a:pPr>
            <a:r>
              <a:t>For the tasks which had dependency on other team members, all 4 of us worked together and got the things done.</a:t>
            </a:r>
          </a:p>
          <a:p>
            <a:pPr algn="just">
              <a:spcBef>
                <a:spcPts val="4800"/>
              </a:spcBef>
              <a:defRPr sz="4200" spc="84">
                <a:solidFill>
                  <a:srgbClr val="000000"/>
                </a:solidFill>
                <a:latin typeface="American Typewriter"/>
                <a:ea typeface="American Typewriter"/>
                <a:cs typeface="American Typewriter"/>
                <a:sym typeface="American Typewriter"/>
              </a:defRPr>
            </a:pPr>
            <a:r>
              <a:t>To make sure that everyone on the team is working toward the same objectives for each assignment or project, we set clear goals and deadlines for each one. </a:t>
            </a:r>
          </a:p>
          <a:p>
            <a:pPr algn="just">
              <a:spcBef>
                <a:spcPts val="4800"/>
              </a:spcBef>
              <a:defRPr sz="4200" spc="84">
                <a:solidFill>
                  <a:srgbClr val="000000"/>
                </a:solidFill>
                <a:latin typeface="American Typewriter"/>
                <a:ea typeface="American Typewriter"/>
                <a:cs typeface="American Typewriter"/>
                <a:sym typeface="American Typewriter"/>
              </a:defRPr>
            </a:pPr>
            <a:r>
              <a:t>We monitored the progress of tasks and projects to ensure that they proceed as intended and to spot any possible bottlenecks. Regular monitoring enabled us to take prompt action and guarantee smooth project completion progress.</a:t>
            </a:r>
          </a:p>
        </p:txBody>
      </p:sp>
      <p:sp>
        <p:nvSpPr>
          <p:cNvPr id="242" name="All the team members decided a time comfortable for all of us and met in the meeting rooms and on Microsoft Teams.…"/>
          <p:cNvSpPr txBox="1"/>
          <p:nvPr/>
        </p:nvSpPr>
        <p:spPr>
          <a:xfrm>
            <a:off x="6500477" y="2576326"/>
            <a:ext cx="17498037" cy="3992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just">
              <a:spcBef>
                <a:spcPts val="4800"/>
              </a:spcBef>
              <a:defRPr sz="4200" spc="84">
                <a:solidFill>
                  <a:srgbClr val="000000"/>
                </a:solidFill>
                <a:latin typeface="American Typewriter"/>
                <a:ea typeface="American Typewriter"/>
                <a:cs typeface="American Typewriter"/>
                <a:sym typeface="American Typewriter"/>
              </a:defRPr>
            </a:pPr>
            <a:r>
              <a:t>All the team members decided a time comfortable for all of us and met in the meeting rooms and on Microsoft Teams.</a:t>
            </a:r>
          </a:p>
          <a:p>
            <a:pPr algn="just">
              <a:spcBef>
                <a:spcPts val="4800"/>
              </a:spcBef>
              <a:defRPr sz="4200" spc="84">
                <a:solidFill>
                  <a:srgbClr val="000000"/>
                </a:solidFill>
                <a:latin typeface="American Typewriter"/>
                <a:ea typeface="American Typewriter"/>
                <a:cs typeface="American Typewriter"/>
                <a:sym typeface="American Typewriter"/>
              </a:defRPr>
            </a:pPr>
            <a:r>
              <a:t>We discussed and divided the work amongst 4 of us so that we could go back and work at our own time.</a:t>
            </a:r>
          </a:p>
        </p:txBody>
      </p:sp>
      <p:pic>
        <p:nvPicPr>
          <p:cNvPr id="243" name="istockphoto-1218888766-612x612.jpg" descr="istockphoto-1218888766-612x612.jpg"/>
          <p:cNvPicPr>
            <a:picLocks noChangeAspect="1"/>
          </p:cNvPicPr>
          <p:nvPr/>
        </p:nvPicPr>
        <p:blipFill>
          <a:blip r:embed="rId2"/>
          <a:srcRect l="16445" t="22015" r="16368" b="21898"/>
          <a:stretch>
            <a:fillRect/>
          </a:stretch>
        </p:blipFill>
        <p:spPr>
          <a:xfrm>
            <a:off x="1227184" y="1985478"/>
            <a:ext cx="4676998" cy="3904278"/>
          </a:xfrm>
          <a:custGeom>
            <a:avLst/>
            <a:gdLst/>
            <a:ahLst/>
            <a:cxnLst>
              <a:cxn ang="0">
                <a:pos x="wd2" y="hd2"/>
              </a:cxn>
              <a:cxn ang="5400000">
                <a:pos x="wd2" y="hd2"/>
              </a:cxn>
              <a:cxn ang="10800000">
                <a:pos x="wd2" y="hd2"/>
              </a:cxn>
              <a:cxn ang="16200000">
                <a:pos x="wd2" y="hd2"/>
              </a:cxn>
            </a:cxnLst>
            <a:rect l="0" t="0" r="r" b="b"/>
            <a:pathLst>
              <a:path w="21538" h="21576" extrusionOk="0">
                <a:moveTo>
                  <a:pt x="16509" y="1"/>
                </a:moveTo>
                <a:cubicBezTo>
                  <a:pt x="15938" y="-22"/>
                  <a:pt x="13904" y="296"/>
                  <a:pt x="11438" y="804"/>
                </a:cubicBezTo>
                <a:cubicBezTo>
                  <a:pt x="8972" y="1312"/>
                  <a:pt x="7100" y="1646"/>
                  <a:pt x="6019" y="1776"/>
                </a:cubicBezTo>
                <a:cubicBezTo>
                  <a:pt x="4386" y="1970"/>
                  <a:pt x="4458" y="1950"/>
                  <a:pt x="4375" y="2249"/>
                </a:cubicBezTo>
                <a:cubicBezTo>
                  <a:pt x="4338" y="2387"/>
                  <a:pt x="4225" y="3080"/>
                  <a:pt x="4125" y="3789"/>
                </a:cubicBezTo>
                <a:cubicBezTo>
                  <a:pt x="3925" y="5206"/>
                  <a:pt x="3830" y="5762"/>
                  <a:pt x="3529" y="7309"/>
                </a:cubicBezTo>
                <a:cubicBezTo>
                  <a:pt x="3418" y="7880"/>
                  <a:pt x="3313" y="8449"/>
                  <a:pt x="3295" y="8575"/>
                </a:cubicBezTo>
                <a:cubicBezTo>
                  <a:pt x="3236" y="8997"/>
                  <a:pt x="3112" y="9107"/>
                  <a:pt x="2385" y="9380"/>
                </a:cubicBezTo>
                <a:cubicBezTo>
                  <a:pt x="2020" y="9517"/>
                  <a:pt x="1390" y="9732"/>
                  <a:pt x="987" y="9858"/>
                </a:cubicBezTo>
                <a:cubicBezTo>
                  <a:pt x="584" y="9984"/>
                  <a:pt x="213" y="10114"/>
                  <a:pt x="161" y="10147"/>
                </a:cubicBezTo>
                <a:cubicBezTo>
                  <a:pt x="-16" y="10259"/>
                  <a:pt x="-34" y="10471"/>
                  <a:pt x="44" y="11566"/>
                </a:cubicBezTo>
                <a:cubicBezTo>
                  <a:pt x="85" y="12146"/>
                  <a:pt x="138" y="13103"/>
                  <a:pt x="161" y="13694"/>
                </a:cubicBezTo>
                <a:cubicBezTo>
                  <a:pt x="201" y="14736"/>
                  <a:pt x="207" y="14775"/>
                  <a:pt x="349" y="14999"/>
                </a:cubicBezTo>
                <a:cubicBezTo>
                  <a:pt x="429" y="15125"/>
                  <a:pt x="705" y="15390"/>
                  <a:pt x="963" y="15589"/>
                </a:cubicBezTo>
                <a:cubicBezTo>
                  <a:pt x="1221" y="15788"/>
                  <a:pt x="2086" y="16472"/>
                  <a:pt x="2886" y="17109"/>
                </a:cubicBezTo>
                <a:cubicBezTo>
                  <a:pt x="3686" y="17745"/>
                  <a:pt x="4611" y="18470"/>
                  <a:pt x="4942" y="18719"/>
                </a:cubicBezTo>
                <a:cubicBezTo>
                  <a:pt x="6123" y="19606"/>
                  <a:pt x="8447" y="21169"/>
                  <a:pt x="8976" y="21432"/>
                </a:cubicBezTo>
                <a:cubicBezTo>
                  <a:pt x="9134" y="21510"/>
                  <a:pt x="9339" y="21576"/>
                  <a:pt x="9429" y="21576"/>
                </a:cubicBezTo>
                <a:cubicBezTo>
                  <a:pt x="9612" y="21578"/>
                  <a:pt x="10199" y="21374"/>
                  <a:pt x="10836" y="21089"/>
                </a:cubicBezTo>
                <a:cubicBezTo>
                  <a:pt x="11067" y="20986"/>
                  <a:pt x="12363" y="20416"/>
                  <a:pt x="13717" y="19822"/>
                </a:cubicBezTo>
                <a:cubicBezTo>
                  <a:pt x="15071" y="19227"/>
                  <a:pt x="16685" y="18519"/>
                  <a:pt x="17304" y="18247"/>
                </a:cubicBezTo>
                <a:cubicBezTo>
                  <a:pt x="17924" y="17975"/>
                  <a:pt x="19021" y="17493"/>
                  <a:pt x="19741" y="17179"/>
                </a:cubicBezTo>
                <a:cubicBezTo>
                  <a:pt x="21411" y="16449"/>
                  <a:pt x="21333" y="16488"/>
                  <a:pt x="21393" y="16354"/>
                </a:cubicBezTo>
                <a:cubicBezTo>
                  <a:pt x="21459" y="16207"/>
                  <a:pt x="21566" y="12817"/>
                  <a:pt x="21532" y="11979"/>
                </a:cubicBezTo>
                <a:lnTo>
                  <a:pt x="21506" y="11336"/>
                </a:lnTo>
                <a:lnTo>
                  <a:pt x="21141" y="10595"/>
                </a:lnTo>
                <a:cubicBezTo>
                  <a:pt x="20354" y="9003"/>
                  <a:pt x="18349" y="4464"/>
                  <a:pt x="17856" y="3160"/>
                </a:cubicBezTo>
                <a:cubicBezTo>
                  <a:pt x="17745" y="2866"/>
                  <a:pt x="17572" y="2414"/>
                  <a:pt x="17473" y="2155"/>
                </a:cubicBezTo>
                <a:cubicBezTo>
                  <a:pt x="17373" y="1896"/>
                  <a:pt x="17234" y="1498"/>
                  <a:pt x="17164" y="1273"/>
                </a:cubicBezTo>
                <a:cubicBezTo>
                  <a:pt x="16995" y="735"/>
                  <a:pt x="16740" y="106"/>
                  <a:pt x="16661" y="32"/>
                </a:cubicBezTo>
                <a:cubicBezTo>
                  <a:pt x="16642" y="14"/>
                  <a:pt x="16591" y="5"/>
                  <a:pt x="16509" y="1"/>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45" name="Project Takeaway"/>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Takeaway</a:t>
            </a:r>
          </a:p>
        </p:txBody>
      </p:sp>
      <p:sp>
        <p:nvSpPr>
          <p:cNvPr id="246" name="In addition, if we were asked to restart the project, we would start with Phase 4 since we wanted to incorporate more business goals and make the database system as effective as possible, which may be useful in the real world in a more effective way."/>
          <p:cNvSpPr txBox="1"/>
          <p:nvPr/>
        </p:nvSpPr>
        <p:spPr>
          <a:xfrm>
            <a:off x="1885459" y="6137764"/>
            <a:ext cx="21216986" cy="34724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just">
              <a:spcBef>
                <a:spcPts val="4800"/>
              </a:spcBef>
              <a:defRPr sz="4600" spc="91">
                <a:solidFill>
                  <a:srgbClr val="000000"/>
                </a:solidFill>
                <a:latin typeface="American Typewriter"/>
                <a:ea typeface="American Typewriter"/>
                <a:cs typeface="American Typewriter"/>
                <a:sym typeface="American Typewriter"/>
              </a:defRPr>
            </a:lvl1pPr>
          </a:lstStyle>
          <a:p>
            <a:r>
              <a:t>In addition, if we were asked to restart the project, we would start with Phase 4 since we wanted to incorporate more business goals and make the database system as effective as possible, which may be useful in the real world in a more effective way.</a:t>
            </a:r>
          </a:p>
        </p:txBody>
      </p:sp>
      <p:sp>
        <p:nvSpPr>
          <p:cNvPr id="247" name="Also, to change the method of our approach, we would have divided the team into 2 teams, and play the roles of Business owner and Database Designers, so that we could find the areas in which improvement is needed, and which attributes are lacking."/>
          <p:cNvSpPr txBox="1"/>
          <p:nvPr/>
        </p:nvSpPr>
        <p:spPr>
          <a:xfrm>
            <a:off x="1885459" y="9977851"/>
            <a:ext cx="21216986" cy="292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20000"/>
          </a:bodyPr>
          <a:lstStyle>
            <a:lvl1pPr algn="just">
              <a:spcBef>
                <a:spcPts val="4800"/>
              </a:spcBef>
              <a:defRPr sz="4600" spc="91">
                <a:solidFill>
                  <a:srgbClr val="000000"/>
                </a:solidFill>
                <a:latin typeface="American Typewriter"/>
                <a:ea typeface="American Typewriter"/>
                <a:cs typeface="American Typewriter"/>
                <a:sym typeface="American Typewriter"/>
              </a:defRPr>
            </a:lvl1pPr>
          </a:lstStyle>
          <a:p>
            <a:r>
              <a:t>Also, to change the method of our approach, we would have divided the team into 2 teams, and play the roles of Business owner and Database Designers, so that we could find the areas in which improvement is needed, and which attributes are lacking.</a:t>
            </a:r>
          </a:p>
        </p:txBody>
      </p:sp>
      <p:pic>
        <p:nvPicPr>
          <p:cNvPr id="248" name="125314937-coffee-drink-takeaway-cup-isolated-sketch-icon.jpg" descr="125314937-coffee-drink-takeaway-cup-isolated-sketch-icon.jpg"/>
          <p:cNvPicPr>
            <a:picLocks noChangeAspect="1"/>
          </p:cNvPicPr>
          <p:nvPr/>
        </p:nvPicPr>
        <p:blipFill>
          <a:blip r:embed="rId2"/>
          <a:srcRect l="16514" t="7109" r="13265" b="7109"/>
          <a:stretch>
            <a:fillRect/>
          </a:stretch>
        </p:blipFill>
        <p:spPr>
          <a:xfrm>
            <a:off x="19136280" y="1414840"/>
            <a:ext cx="3340499" cy="4080764"/>
          </a:xfrm>
          <a:custGeom>
            <a:avLst/>
            <a:gdLst/>
            <a:ahLst/>
            <a:cxnLst>
              <a:cxn ang="0">
                <a:pos x="wd2" y="hd2"/>
              </a:cxn>
              <a:cxn ang="5400000">
                <a:pos x="wd2" y="hd2"/>
              </a:cxn>
              <a:cxn ang="10800000">
                <a:pos x="wd2" y="hd2"/>
              </a:cxn>
              <a:cxn ang="16200000">
                <a:pos x="wd2" y="hd2"/>
              </a:cxn>
            </a:cxnLst>
            <a:rect l="0" t="0" r="r" b="b"/>
            <a:pathLst>
              <a:path w="21579" h="21597" extrusionOk="0">
                <a:moveTo>
                  <a:pt x="7635" y="0"/>
                </a:moveTo>
                <a:cubicBezTo>
                  <a:pt x="6842" y="0"/>
                  <a:pt x="6090" y="8"/>
                  <a:pt x="5835" y="23"/>
                </a:cubicBezTo>
                <a:cubicBezTo>
                  <a:pt x="5624" y="36"/>
                  <a:pt x="5347" y="54"/>
                  <a:pt x="5220" y="61"/>
                </a:cubicBezTo>
                <a:cubicBezTo>
                  <a:pt x="4847" y="84"/>
                  <a:pt x="4186" y="150"/>
                  <a:pt x="3823" y="202"/>
                </a:cubicBezTo>
                <a:cubicBezTo>
                  <a:pt x="3637" y="229"/>
                  <a:pt x="3444" y="250"/>
                  <a:pt x="3394" y="250"/>
                </a:cubicBezTo>
                <a:cubicBezTo>
                  <a:pt x="3230" y="250"/>
                  <a:pt x="2705" y="373"/>
                  <a:pt x="2500" y="460"/>
                </a:cubicBezTo>
                <a:cubicBezTo>
                  <a:pt x="2188" y="593"/>
                  <a:pt x="2089" y="769"/>
                  <a:pt x="2007" y="1332"/>
                </a:cubicBezTo>
                <a:cubicBezTo>
                  <a:pt x="2000" y="1380"/>
                  <a:pt x="1975" y="1494"/>
                  <a:pt x="1951" y="1584"/>
                </a:cubicBezTo>
                <a:cubicBezTo>
                  <a:pt x="1927" y="1674"/>
                  <a:pt x="1881" y="1863"/>
                  <a:pt x="1851" y="2006"/>
                </a:cubicBezTo>
                <a:cubicBezTo>
                  <a:pt x="1814" y="2184"/>
                  <a:pt x="1782" y="2273"/>
                  <a:pt x="1749" y="2288"/>
                </a:cubicBezTo>
                <a:cubicBezTo>
                  <a:pt x="1722" y="2299"/>
                  <a:pt x="1596" y="2321"/>
                  <a:pt x="1469" y="2336"/>
                </a:cubicBezTo>
                <a:cubicBezTo>
                  <a:pt x="851" y="2406"/>
                  <a:pt x="373" y="2574"/>
                  <a:pt x="121" y="2809"/>
                </a:cubicBezTo>
                <a:cubicBezTo>
                  <a:pt x="-15" y="2935"/>
                  <a:pt x="-21" y="2954"/>
                  <a:pt x="28" y="3061"/>
                </a:cubicBezTo>
                <a:cubicBezTo>
                  <a:pt x="46" y="3099"/>
                  <a:pt x="74" y="3288"/>
                  <a:pt x="90" y="3483"/>
                </a:cubicBezTo>
                <a:cubicBezTo>
                  <a:pt x="106" y="3677"/>
                  <a:pt x="134" y="3906"/>
                  <a:pt x="154" y="3989"/>
                </a:cubicBezTo>
                <a:cubicBezTo>
                  <a:pt x="186" y="4127"/>
                  <a:pt x="207" y="4155"/>
                  <a:pt x="392" y="4304"/>
                </a:cubicBezTo>
                <a:cubicBezTo>
                  <a:pt x="548" y="4430"/>
                  <a:pt x="677" y="4500"/>
                  <a:pt x="944" y="4611"/>
                </a:cubicBezTo>
                <a:cubicBezTo>
                  <a:pt x="1135" y="4690"/>
                  <a:pt x="1308" y="4756"/>
                  <a:pt x="1331" y="4756"/>
                </a:cubicBezTo>
                <a:cubicBezTo>
                  <a:pt x="1353" y="4756"/>
                  <a:pt x="1401" y="4776"/>
                  <a:pt x="1436" y="4800"/>
                </a:cubicBezTo>
                <a:cubicBezTo>
                  <a:pt x="1492" y="4839"/>
                  <a:pt x="1504" y="4898"/>
                  <a:pt x="1546" y="5310"/>
                </a:cubicBezTo>
                <a:cubicBezTo>
                  <a:pt x="1636" y="6178"/>
                  <a:pt x="1726" y="6734"/>
                  <a:pt x="1856" y="7249"/>
                </a:cubicBezTo>
                <a:cubicBezTo>
                  <a:pt x="1946" y="7601"/>
                  <a:pt x="1958" y="7563"/>
                  <a:pt x="1720" y="7688"/>
                </a:cubicBezTo>
                <a:cubicBezTo>
                  <a:pt x="1604" y="7749"/>
                  <a:pt x="1472" y="7838"/>
                  <a:pt x="1428" y="7885"/>
                </a:cubicBezTo>
                <a:cubicBezTo>
                  <a:pt x="1384" y="7932"/>
                  <a:pt x="1314" y="7984"/>
                  <a:pt x="1272" y="8003"/>
                </a:cubicBezTo>
                <a:cubicBezTo>
                  <a:pt x="1160" y="8052"/>
                  <a:pt x="1159" y="8049"/>
                  <a:pt x="1333" y="8898"/>
                </a:cubicBezTo>
                <a:cubicBezTo>
                  <a:pt x="1362" y="9036"/>
                  <a:pt x="1385" y="9167"/>
                  <a:pt x="1384" y="9188"/>
                </a:cubicBezTo>
                <a:cubicBezTo>
                  <a:pt x="1384" y="9208"/>
                  <a:pt x="1410" y="9350"/>
                  <a:pt x="1441" y="9503"/>
                </a:cubicBezTo>
                <a:cubicBezTo>
                  <a:pt x="1472" y="9655"/>
                  <a:pt x="1518" y="9905"/>
                  <a:pt x="1546" y="10057"/>
                </a:cubicBezTo>
                <a:cubicBezTo>
                  <a:pt x="1618" y="10456"/>
                  <a:pt x="1676" y="10751"/>
                  <a:pt x="1736" y="11038"/>
                </a:cubicBezTo>
                <a:cubicBezTo>
                  <a:pt x="1764" y="11177"/>
                  <a:pt x="1798" y="11353"/>
                  <a:pt x="1810" y="11429"/>
                </a:cubicBezTo>
                <a:cubicBezTo>
                  <a:pt x="1853" y="11698"/>
                  <a:pt x="1932" y="12122"/>
                  <a:pt x="1946" y="12153"/>
                </a:cubicBezTo>
                <a:cubicBezTo>
                  <a:pt x="1954" y="12171"/>
                  <a:pt x="1974" y="12282"/>
                  <a:pt x="1992" y="12403"/>
                </a:cubicBezTo>
                <a:cubicBezTo>
                  <a:pt x="2010" y="12524"/>
                  <a:pt x="2045" y="12715"/>
                  <a:pt x="2069" y="12826"/>
                </a:cubicBezTo>
                <a:cubicBezTo>
                  <a:pt x="2093" y="12936"/>
                  <a:pt x="2135" y="13146"/>
                  <a:pt x="2161" y="13292"/>
                </a:cubicBezTo>
                <a:cubicBezTo>
                  <a:pt x="2188" y="13437"/>
                  <a:pt x="2234" y="13664"/>
                  <a:pt x="2261" y="13796"/>
                </a:cubicBezTo>
                <a:cubicBezTo>
                  <a:pt x="2289" y="13928"/>
                  <a:pt x="2309" y="14050"/>
                  <a:pt x="2307" y="14071"/>
                </a:cubicBezTo>
                <a:cubicBezTo>
                  <a:pt x="2306" y="14092"/>
                  <a:pt x="2330" y="14234"/>
                  <a:pt x="2361" y="14386"/>
                </a:cubicBezTo>
                <a:cubicBezTo>
                  <a:pt x="2393" y="14539"/>
                  <a:pt x="2441" y="14822"/>
                  <a:pt x="2469" y="15016"/>
                </a:cubicBezTo>
                <a:cubicBezTo>
                  <a:pt x="2497" y="15210"/>
                  <a:pt x="2540" y="15477"/>
                  <a:pt x="2564" y="15609"/>
                </a:cubicBezTo>
                <a:cubicBezTo>
                  <a:pt x="2588" y="15740"/>
                  <a:pt x="2616" y="15948"/>
                  <a:pt x="2625" y="16073"/>
                </a:cubicBezTo>
                <a:cubicBezTo>
                  <a:pt x="2635" y="16197"/>
                  <a:pt x="2654" y="16304"/>
                  <a:pt x="2669" y="16308"/>
                </a:cubicBezTo>
                <a:cubicBezTo>
                  <a:pt x="2684" y="16312"/>
                  <a:pt x="2730" y="16369"/>
                  <a:pt x="2771" y="16434"/>
                </a:cubicBezTo>
                <a:cubicBezTo>
                  <a:pt x="2847" y="16553"/>
                  <a:pt x="2848" y="16555"/>
                  <a:pt x="2792" y="16655"/>
                </a:cubicBezTo>
                <a:cubicBezTo>
                  <a:pt x="2761" y="16709"/>
                  <a:pt x="2726" y="16822"/>
                  <a:pt x="2715" y="16907"/>
                </a:cubicBezTo>
                <a:cubicBezTo>
                  <a:pt x="2698" y="17033"/>
                  <a:pt x="2706" y="17084"/>
                  <a:pt x="2759" y="17182"/>
                </a:cubicBezTo>
                <a:cubicBezTo>
                  <a:pt x="2797" y="17253"/>
                  <a:pt x="2823" y="17353"/>
                  <a:pt x="2823" y="17430"/>
                </a:cubicBezTo>
                <a:cubicBezTo>
                  <a:pt x="2823" y="17501"/>
                  <a:pt x="2843" y="17711"/>
                  <a:pt x="2869" y="17898"/>
                </a:cubicBezTo>
                <a:cubicBezTo>
                  <a:pt x="2995" y="18826"/>
                  <a:pt x="3038" y="19214"/>
                  <a:pt x="3038" y="19417"/>
                </a:cubicBezTo>
                <a:cubicBezTo>
                  <a:pt x="3038" y="19763"/>
                  <a:pt x="3075" y="19843"/>
                  <a:pt x="3292" y="19980"/>
                </a:cubicBezTo>
                <a:cubicBezTo>
                  <a:pt x="3393" y="20043"/>
                  <a:pt x="3498" y="20129"/>
                  <a:pt x="3528" y="20169"/>
                </a:cubicBezTo>
                <a:cubicBezTo>
                  <a:pt x="3616" y="20287"/>
                  <a:pt x="3925" y="20539"/>
                  <a:pt x="4110" y="20641"/>
                </a:cubicBezTo>
                <a:cubicBezTo>
                  <a:pt x="4492" y="20854"/>
                  <a:pt x="4954" y="20998"/>
                  <a:pt x="5727" y="21143"/>
                </a:cubicBezTo>
                <a:cubicBezTo>
                  <a:pt x="6879" y="21360"/>
                  <a:pt x="7813" y="21487"/>
                  <a:pt x="8691" y="21549"/>
                </a:cubicBezTo>
                <a:cubicBezTo>
                  <a:pt x="8919" y="21565"/>
                  <a:pt x="9127" y="21582"/>
                  <a:pt x="9153" y="21587"/>
                </a:cubicBezTo>
                <a:cubicBezTo>
                  <a:pt x="9178" y="21591"/>
                  <a:pt x="9797" y="21595"/>
                  <a:pt x="10527" y="21597"/>
                </a:cubicBezTo>
                <a:cubicBezTo>
                  <a:pt x="11880" y="21600"/>
                  <a:pt x="12048" y="21592"/>
                  <a:pt x="12949" y="21486"/>
                </a:cubicBezTo>
                <a:cubicBezTo>
                  <a:pt x="13135" y="21464"/>
                  <a:pt x="13372" y="21430"/>
                  <a:pt x="13475" y="21410"/>
                </a:cubicBezTo>
                <a:cubicBezTo>
                  <a:pt x="13578" y="21391"/>
                  <a:pt x="13742" y="21368"/>
                  <a:pt x="13842" y="21360"/>
                </a:cubicBezTo>
                <a:cubicBezTo>
                  <a:pt x="14211" y="21329"/>
                  <a:pt x="14900" y="21206"/>
                  <a:pt x="15177" y="21120"/>
                </a:cubicBezTo>
                <a:cubicBezTo>
                  <a:pt x="15362" y="21063"/>
                  <a:pt x="15617" y="20945"/>
                  <a:pt x="15713" y="20874"/>
                </a:cubicBezTo>
                <a:cubicBezTo>
                  <a:pt x="15803" y="20809"/>
                  <a:pt x="15913" y="20676"/>
                  <a:pt x="15913" y="20633"/>
                </a:cubicBezTo>
                <a:cubicBezTo>
                  <a:pt x="15913" y="20612"/>
                  <a:pt x="15929" y="20589"/>
                  <a:pt x="15946" y="20580"/>
                </a:cubicBezTo>
                <a:cubicBezTo>
                  <a:pt x="16004" y="20551"/>
                  <a:pt x="16119" y="20307"/>
                  <a:pt x="16154" y="20139"/>
                </a:cubicBezTo>
                <a:cubicBezTo>
                  <a:pt x="16173" y="20050"/>
                  <a:pt x="16196" y="19782"/>
                  <a:pt x="16205" y="19547"/>
                </a:cubicBezTo>
                <a:cubicBezTo>
                  <a:pt x="16280" y="17654"/>
                  <a:pt x="16399" y="16058"/>
                  <a:pt x="16469" y="15999"/>
                </a:cubicBezTo>
                <a:cubicBezTo>
                  <a:pt x="16487" y="15984"/>
                  <a:pt x="16575" y="15991"/>
                  <a:pt x="16705" y="16018"/>
                </a:cubicBezTo>
                <a:cubicBezTo>
                  <a:pt x="17325" y="16148"/>
                  <a:pt x="18522" y="16236"/>
                  <a:pt x="19682" y="16237"/>
                </a:cubicBezTo>
                <a:cubicBezTo>
                  <a:pt x="20569" y="16237"/>
                  <a:pt x="20576" y="16236"/>
                  <a:pt x="20638" y="16180"/>
                </a:cubicBezTo>
                <a:cubicBezTo>
                  <a:pt x="20732" y="16095"/>
                  <a:pt x="20923" y="15839"/>
                  <a:pt x="20923" y="15798"/>
                </a:cubicBezTo>
                <a:cubicBezTo>
                  <a:pt x="20923" y="15778"/>
                  <a:pt x="20936" y="15755"/>
                  <a:pt x="20951" y="15747"/>
                </a:cubicBezTo>
                <a:cubicBezTo>
                  <a:pt x="20987" y="15729"/>
                  <a:pt x="21120" y="15364"/>
                  <a:pt x="21179" y="15117"/>
                </a:cubicBezTo>
                <a:cubicBezTo>
                  <a:pt x="21371" y="14320"/>
                  <a:pt x="21439" y="13992"/>
                  <a:pt x="21489" y="13632"/>
                </a:cubicBezTo>
                <a:cubicBezTo>
                  <a:pt x="21549" y="13206"/>
                  <a:pt x="21579" y="12728"/>
                  <a:pt x="21579" y="12250"/>
                </a:cubicBezTo>
                <a:cubicBezTo>
                  <a:pt x="21579" y="11772"/>
                  <a:pt x="21549" y="11293"/>
                  <a:pt x="21489" y="10862"/>
                </a:cubicBezTo>
                <a:cubicBezTo>
                  <a:pt x="21436" y="10477"/>
                  <a:pt x="21321" y="10024"/>
                  <a:pt x="21241" y="9889"/>
                </a:cubicBezTo>
                <a:cubicBezTo>
                  <a:pt x="21183" y="9793"/>
                  <a:pt x="21032" y="9623"/>
                  <a:pt x="20953" y="9566"/>
                </a:cubicBezTo>
                <a:cubicBezTo>
                  <a:pt x="20925" y="9545"/>
                  <a:pt x="20890" y="9495"/>
                  <a:pt x="20879" y="9456"/>
                </a:cubicBezTo>
                <a:cubicBezTo>
                  <a:pt x="20850" y="9356"/>
                  <a:pt x="20724" y="9321"/>
                  <a:pt x="20230" y="9276"/>
                </a:cubicBezTo>
                <a:cubicBezTo>
                  <a:pt x="19262" y="9188"/>
                  <a:pt x="18446" y="9256"/>
                  <a:pt x="17641" y="9490"/>
                </a:cubicBezTo>
                <a:cubicBezTo>
                  <a:pt x="17499" y="9531"/>
                  <a:pt x="17371" y="9559"/>
                  <a:pt x="17359" y="9553"/>
                </a:cubicBezTo>
                <a:cubicBezTo>
                  <a:pt x="17328" y="9537"/>
                  <a:pt x="17379" y="9243"/>
                  <a:pt x="17454" y="8992"/>
                </a:cubicBezTo>
                <a:cubicBezTo>
                  <a:pt x="17507" y="8817"/>
                  <a:pt x="17510" y="8769"/>
                  <a:pt x="17480" y="8690"/>
                </a:cubicBezTo>
                <a:cubicBezTo>
                  <a:pt x="17432" y="8569"/>
                  <a:pt x="17339" y="8487"/>
                  <a:pt x="17221" y="8461"/>
                </a:cubicBezTo>
                <a:cubicBezTo>
                  <a:pt x="17134" y="8442"/>
                  <a:pt x="17128" y="8432"/>
                  <a:pt x="17136" y="8341"/>
                </a:cubicBezTo>
                <a:cubicBezTo>
                  <a:pt x="17144" y="8243"/>
                  <a:pt x="17203" y="8001"/>
                  <a:pt x="17285" y="7715"/>
                </a:cubicBezTo>
                <a:cubicBezTo>
                  <a:pt x="17308" y="7632"/>
                  <a:pt x="17340" y="7496"/>
                  <a:pt x="17356" y="7413"/>
                </a:cubicBezTo>
                <a:cubicBezTo>
                  <a:pt x="17395" y="7218"/>
                  <a:pt x="17445" y="7003"/>
                  <a:pt x="17500" y="6793"/>
                </a:cubicBezTo>
                <a:cubicBezTo>
                  <a:pt x="17524" y="6701"/>
                  <a:pt x="17544" y="6604"/>
                  <a:pt x="17544" y="6579"/>
                </a:cubicBezTo>
                <a:cubicBezTo>
                  <a:pt x="17544" y="6553"/>
                  <a:pt x="17570" y="6425"/>
                  <a:pt x="17603" y="6293"/>
                </a:cubicBezTo>
                <a:cubicBezTo>
                  <a:pt x="17674" y="6010"/>
                  <a:pt x="17757" y="5470"/>
                  <a:pt x="17767" y="5228"/>
                </a:cubicBezTo>
                <a:lnTo>
                  <a:pt x="17774" y="5056"/>
                </a:lnTo>
                <a:lnTo>
                  <a:pt x="18018" y="4974"/>
                </a:lnTo>
                <a:cubicBezTo>
                  <a:pt x="18353" y="4862"/>
                  <a:pt x="18710" y="4713"/>
                  <a:pt x="18805" y="4646"/>
                </a:cubicBezTo>
                <a:cubicBezTo>
                  <a:pt x="18925" y="4562"/>
                  <a:pt x="18978" y="4419"/>
                  <a:pt x="19002" y="4115"/>
                </a:cubicBezTo>
                <a:cubicBezTo>
                  <a:pt x="19014" y="3963"/>
                  <a:pt x="19027" y="3792"/>
                  <a:pt x="19033" y="3737"/>
                </a:cubicBezTo>
                <a:cubicBezTo>
                  <a:pt x="19039" y="3682"/>
                  <a:pt x="19049" y="3506"/>
                  <a:pt x="19054" y="3346"/>
                </a:cubicBezTo>
                <a:cubicBezTo>
                  <a:pt x="19064" y="3013"/>
                  <a:pt x="19038" y="2958"/>
                  <a:pt x="18815" y="2867"/>
                </a:cubicBezTo>
                <a:cubicBezTo>
                  <a:pt x="18643" y="2798"/>
                  <a:pt x="18142" y="2698"/>
                  <a:pt x="17805" y="2666"/>
                </a:cubicBezTo>
                <a:cubicBezTo>
                  <a:pt x="17653" y="2651"/>
                  <a:pt x="17516" y="2630"/>
                  <a:pt x="17503" y="2620"/>
                </a:cubicBezTo>
                <a:cubicBezTo>
                  <a:pt x="17489" y="2609"/>
                  <a:pt x="17466" y="2516"/>
                  <a:pt x="17451" y="2414"/>
                </a:cubicBezTo>
                <a:cubicBezTo>
                  <a:pt x="17396" y="2039"/>
                  <a:pt x="17058" y="1055"/>
                  <a:pt x="16985" y="1055"/>
                </a:cubicBezTo>
                <a:cubicBezTo>
                  <a:pt x="16971" y="1055"/>
                  <a:pt x="16934" y="1012"/>
                  <a:pt x="16900" y="958"/>
                </a:cubicBezTo>
                <a:cubicBezTo>
                  <a:pt x="16760" y="732"/>
                  <a:pt x="16395" y="581"/>
                  <a:pt x="15698" y="456"/>
                </a:cubicBezTo>
                <a:cubicBezTo>
                  <a:pt x="15380" y="399"/>
                  <a:pt x="14785" y="325"/>
                  <a:pt x="14644" y="326"/>
                </a:cubicBezTo>
                <a:cubicBezTo>
                  <a:pt x="14596" y="326"/>
                  <a:pt x="14415" y="308"/>
                  <a:pt x="14244" y="288"/>
                </a:cubicBezTo>
                <a:cubicBezTo>
                  <a:pt x="13541" y="206"/>
                  <a:pt x="12069" y="107"/>
                  <a:pt x="11027" y="72"/>
                </a:cubicBezTo>
                <a:cubicBezTo>
                  <a:pt x="10646" y="59"/>
                  <a:pt x="10039" y="37"/>
                  <a:pt x="9676" y="23"/>
                </a:cubicBezTo>
                <a:cubicBezTo>
                  <a:pt x="9259" y="8"/>
                  <a:pt x="8427" y="0"/>
                  <a:pt x="7635" y="0"/>
                </a:cubicBezTo>
                <a:close/>
                <a:moveTo>
                  <a:pt x="17969" y="10960"/>
                </a:moveTo>
                <a:cubicBezTo>
                  <a:pt x="18097" y="10960"/>
                  <a:pt x="18211" y="10975"/>
                  <a:pt x="18336" y="11009"/>
                </a:cubicBezTo>
                <a:cubicBezTo>
                  <a:pt x="18724" y="11112"/>
                  <a:pt x="18927" y="11297"/>
                  <a:pt x="19046" y="11658"/>
                </a:cubicBezTo>
                <a:cubicBezTo>
                  <a:pt x="19182" y="12070"/>
                  <a:pt x="19210" y="12294"/>
                  <a:pt x="19207" y="12914"/>
                </a:cubicBezTo>
                <a:cubicBezTo>
                  <a:pt x="19205" y="13430"/>
                  <a:pt x="19198" y="13528"/>
                  <a:pt x="19143" y="13680"/>
                </a:cubicBezTo>
                <a:cubicBezTo>
                  <a:pt x="19040" y="13971"/>
                  <a:pt x="18845" y="14115"/>
                  <a:pt x="18482" y="14170"/>
                </a:cubicBezTo>
                <a:cubicBezTo>
                  <a:pt x="18302" y="14197"/>
                  <a:pt x="17721" y="14210"/>
                  <a:pt x="17692" y="14187"/>
                </a:cubicBezTo>
                <a:cubicBezTo>
                  <a:pt x="17684" y="14180"/>
                  <a:pt x="17566" y="14168"/>
                  <a:pt x="17431" y="14161"/>
                </a:cubicBezTo>
                <a:cubicBezTo>
                  <a:pt x="17159" y="14148"/>
                  <a:pt x="17108" y="14136"/>
                  <a:pt x="16982" y="14065"/>
                </a:cubicBezTo>
                <a:cubicBezTo>
                  <a:pt x="16923" y="14032"/>
                  <a:pt x="16899" y="14027"/>
                  <a:pt x="16905" y="14050"/>
                </a:cubicBezTo>
                <a:cubicBezTo>
                  <a:pt x="16920" y="14109"/>
                  <a:pt x="16617" y="14080"/>
                  <a:pt x="16551" y="14017"/>
                </a:cubicBezTo>
                <a:cubicBezTo>
                  <a:pt x="16510" y="13976"/>
                  <a:pt x="16504" y="13957"/>
                  <a:pt x="16531" y="13930"/>
                </a:cubicBezTo>
                <a:cubicBezTo>
                  <a:pt x="16550" y="13911"/>
                  <a:pt x="16583" y="13895"/>
                  <a:pt x="16603" y="13895"/>
                </a:cubicBezTo>
                <a:cubicBezTo>
                  <a:pt x="16638" y="13895"/>
                  <a:pt x="16746" y="13348"/>
                  <a:pt x="16744" y="13178"/>
                </a:cubicBezTo>
                <a:cubicBezTo>
                  <a:pt x="16743" y="13137"/>
                  <a:pt x="16765" y="12984"/>
                  <a:pt x="16790" y="12838"/>
                </a:cubicBezTo>
                <a:cubicBezTo>
                  <a:pt x="16815" y="12693"/>
                  <a:pt x="16856" y="12432"/>
                  <a:pt x="16882" y="12258"/>
                </a:cubicBezTo>
                <a:cubicBezTo>
                  <a:pt x="16909" y="12085"/>
                  <a:pt x="16957" y="11802"/>
                  <a:pt x="16990" y="11628"/>
                </a:cubicBezTo>
                <a:cubicBezTo>
                  <a:pt x="17023" y="11455"/>
                  <a:pt x="17051" y="11277"/>
                  <a:pt x="17051" y="11231"/>
                </a:cubicBezTo>
                <a:cubicBezTo>
                  <a:pt x="17051" y="11099"/>
                  <a:pt x="17098" y="11051"/>
                  <a:pt x="17228" y="11051"/>
                </a:cubicBezTo>
                <a:cubicBezTo>
                  <a:pt x="17291" y="11050"/>
                  <a:pt x="17427" y="11033"/>
                  <a:pt x="17528" y="11013"/>
                </a:cubicBezTo>
                <a:cubicBezTo>
                  <a:pt x="17701" y="10978"/>
                  <a:pt x="17841" y="10961"/>
                  <a:pt x="17969" y="10960"/>
                </a:cubicBezTo>
                <a:close/>
              </a:path>
            </a:pathLst>
          </a:custGeom>
          <a:ln w="12700">
            <a:miter lim="400000"/>
          </a:ln>
          <a:effectLst>
            <a:outerShdw blurRad="127000" dist="76200" dir="2700000" rotWithShape="0">
              <a:srgbClr val="000000">
                <a:alpha val="75000"/>
              </a:srgbClr>
            </a:outerShdw>
          </a:effectLst>
        </p:spPr>
      </p:pic>
      <p:sp>
        <p:nvSpPr>
          <p:cNvPr id="249" name="Phase 4 was slightly challenging because of the time constraints and the amount of work we had. This phase required a lot of brainstorming."/>
          <p:cNvSpPr txBox="1"/>
          <p:nvPr/>
        </p:nvSpPr>
        <p:spPr>
          <a:xfrm>
            <a:off x="2021177" y="2600147"/>
            <a:ext cx="16785503" cy="33550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just" defTabSz="641223">
              <a:spcBef>
                <a:spcPts val="4700"/>
              </a:spcBef>
              <a:defRPr sz="4554" spc="91">
                <a:solidFill>
                  <a:srgbClr val="000000"/>
                </a:solidFill>
                <a:latin typeface="American Typewriter"/>
                <a:ea typeface="American Typewriter"/>
                <a:cs typeface="American Typewriter"/>
                <a:sym typeface="American Typewriter"/>
              </a:defRPr>
            </a:lvl1pPr>
          </a:lstStyle>
          <a:p>
            <a:r>
              <a:t>Phase 4 was slightly challenging because of the time constraints and the amount of work we had. This phase required a lot of brainstorming.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51" name="Project Takeaway"/>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Takeaway</a:t>
            </a:r>
          </a:p>
        </p:txBody>
      </p:sp>
      <p:sp>
        <p:nvSpPr>
          <p:cNvPr id="252" name="With what we have created, we are content. A thorough approach was followed from topic selection to composing the inquiries. We put a lot of effort into each stage of the project, and as a result, we are happy with the results.…"/>
          <p:cNvSpPr txBox="1"/>
          <p:nvPr/>
        </p:nvSpPr>
        <p:spPr>
          <a:xfrm>
            <a:off x="1751794" y="2403938"/>
            <a:ext cx="21216987" cy="8173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just">
              <a:spcBef>
                <a:spcPts val="4800"/>
              </a:spcBef>
              <a:defRPr sz="4200" spc="84">
                <a:solidFill>
                  <a:srgbClr val="000000"/>
                </a:solidFill>
                <a:latin typeface="American Typewriter"/>
                <a:ea typeface="American Typewriter"/>
                <a:cs typeface="American Typewriter"/>
                <a:sym typeface="American Typewriter"/>
              </a:defRPr>
            </a:pPr>
            <a:r>
              <a:t>With what we have created, we are content. A thorough approach was followed from topic selection to composing the inquiries. We put a lot of effort into each stage of the project, and as a result, we are happy with the results.</a:t>
            </a:r>
          </a:p>
          <a:p>
            <a:pPr algn="just">
              <a:spcBef>
                <a:spcPts val="4800"/>
              </a:spcBef>
              <a:defRPr sz="4200" spc="84">
                <a:solidFill>
                  <a:srgbClr val="000000"/>
                </a:solidFill>
                <a:latin typeface="American Typewriter"/>
                <a:ea typeface="American Typewriter"/>
                <a:cs typeface="American Typewriter"/>
                <a:sym typeface="American Typewriter"/>
              </a:defRPr>
            </a:pPr>
            <a:r>
              <a:t>This project will make our resumes strong with all the database knowledge we have gained as we have developed it from scratch, and we are aware of all the phases of a real-time Database Design and implemented that in the project, along with collaborative teamwork.</a:t>
            </a:r>
          </a:p>
        </p:txBody>
      </p:sp>
      <p:pic>
        <p:nvPicPr>
          <p:cNvPr id="253" name="healthy-food-delivery-yolo.jpg" descr="healthy-food-delivery-yolo.jpg"/>
          <p:cNvPicPr>
            <a:picLocks noChangeAspect="1"/>
          </p:cNvPicPr>
          <p:nvPr/>
        </p:nvPicPr>
        <p:blipFill>
          <a:blip r:embed="rId2"/>
          <a:srcRect b="2"/>
          <a:stretch>
            <a:fillRect/>
          </a:stretch>
        </p:blipFill>
        <p:spPr>
          <a:xfrm>
            <a:off x="16573205" y="8480826"/>
            <a:ext cx="7620001" cy="5079854"/>
          </a:xfrm>
          <a:custGeom>
            <a:avLst/>
            <a:gdLst/>
            <a:ahLst/>
            <a:cxnLst>
              <a:cxn ang="0">
                <a:pos x="wd2" y="hd2"/>
              </a:cxn>
              <a:cxn ang="5400000">
                <a:pos x="wd2" y="hd2"/>
              </a:cxn>
              <a:cxn ang="10800000">
                <a:pos x="wd2" y="hd2"/>
              </a:cxn>
              <a:cxn ang="16200000">
                <a:pos x="wd2" y="hd2"/>
              </a:cxn>
            </a:cxnLst>
            <a:rect l="0" t="0" r="r" b="b"/>
            <a:pathLst>
              <a:path w="21600" h="21583" extrusionOk="0">
                <a:moveTo>
                  <a:pt x="3351" y="0"/>
                </a:moveTo>
                <a:lnTo>
                  <a:pt x="3331" y="189"/>
                </a:lnTo>
                <a:cubicBezTo>
                  <a:pt x="3320" y="293"/>
                  <a:pt x="3302" y="469"/>
                  <a:pt x="3291" y="580"/>
                </a:cubicBezTo>
                <a:cubicBezTo>
                  <a:pt x="3279" y="691"/>
                  <a:pt x="3251" y="817"/>
                  <a:pt x="3229" y="858"/>
                </a:cubicBezTo>
                <a:cubicBezTo>
                  <a:pt x="3204" y="904"/>
                  <a:pt x="3189" y="1125"/>
                  <a:pt x="3192" y="1425"/>
                </a:cubicBezTo>
                <a:cubicBezTo>
                  <a:pt x="3202" y="2482"/>
                  <a:pt x="3537" y="3661"/>
                  <a:pt x="4060" y="4485"/>
                </a:cubicBezTo>
                <a:cubicBezTo>
                  <a:pt x="4227" y="4749"/>
                  <a:pt x="4441" y="5049"/>
                  <a:pt x="4534" y="5151"/>
                </a:cubicBezTo>
                <a:cubicBezTo>
                  <a:pt x="4946" y="5605"/>
                  <a:pt x="5453" y="5941"/>
                  <a:pt x="5922" y="6072"/>
                </a:cubicBezTo>
                <a:cubicBezTo>
                  <a:pt x="7388" y="6481"/>
                  <a:pt x="8996" y="5273"/>
                  <a:pt x="9577" y="3327"/>
                </a:cubicBezTo>
                <a:lnTo>
                  <a:pt x="9645" y="3104"/>
                </a:lnTo>
                <a:lnTo>
                  <a:pt x="9551" y="2958"/>
                </a:lnTo>
                <a:cubicBezTo>
                  <a:pt x="9462" y="2818"/>
                  <a:pt x="9459" y="2796"/>
                  <a:pt x="9493" y="2482"/>
                </a:cubicBezTo>
                <a:cubicBezTo>
                  <a:pt x="9512" y="2301"/>
                  <a:pt x="9515" y="2142"/>
                  <a:pt x="9498" y="2126"/>
                </a:cubicBezTo>
                <a:cubicBezTo>
                  <a:pt x="9482" y="2111"/>
                  <a:pt x="9468" y="1905"/>
                  <a:pt x="9468" y="1668"/>
                </a:cubicBezTo>
                <a:cubicBezTo>
                  <a:pt x="9468" y="1308"/>
                  <a:pt x="9452" y="1183"/>
                  <a:pt x="9370" y="927"/>
                </a:cubicBezTo>
                <a:cubicBezTo>
                  <a:pt x="9300" y="709"/>
                  <a:pt x="9272" y="535"/>
                  <a:pt x="9271" y="324"/>
                </a:cubicBezTo>
                <a:lnTo>
                  <a:pt x="9270" y="27"/>
                </a:lnTo>
                <a:lnTo>
                  <a:pt x="6310" y="13"/>
                </a:lnTo>
                <a:lnTo>
                  <a:pt x="3351" y="0"/>
                </a:lnTo>
                <a:close/>
                <a:moveTo>
                  <a:pt x="10620" y="0"/>
                </a:moveTo>
                <a:lnTo>
                  <a:pt x="10614" y="148"/>
                </a:lnTo>
                <a:cubicBezTo>
                  <a:pt x="10611" y="230"/>
                  <a:pt x="10603" y="370"/>
                  <a:pt x="10596" y="459"/>
                </a:cubicBezTo>
                <a:cubicBezTo>
                  <a:pt x="10590" y="548"/>
                  <a:pt x="10579" y="855"/>
                  <a:pt x="10572" y="1140"/>
                </a:cubicBezTo>
                <a:cubicBezTo>
                  <a:pt x="10564" y="1425"/>
                  <a:pt x="10548" y="1684"/>
                  <a:pt x="10536" y="1715"/>
                </a:cubicBezTo>
                <a:cubicBezTo>
                  <a:pt x="10523" y="1745"/>
                  <a:pt x="10538" y="1785"/>
                  <a:pt x="10568" y="1803"/>
                </a:cubicBezTo>
                <a:cubicBezTo>
                  <a:pt x="10654" y="1852"/>
                  <a:pt x="10848" y="2530"/>
                  <a:pt x="10801" y="2615"/>
                </a:cubicBezTo>
                <a:cubicBezTo>
                  <a:pt x="10691" y="2815"/>
                  <a:pt x="11488" y="4127"/>
                  <a:pt x="11964" y="4529"/>
                </a:cubicBezTo>
                <a:cubicBezTo>
                  <a:pt x="12342" y="4848"/>
                  <a:pt x="12873" y="5114"/>
                  <a:pt x="13249" y="5173"/>
                </a:cubicBezTo>
                <a:cubicBezTo>
                  <a:pt x="13417" y="5199"/>
                  <a:pt x="13565" y="5223"/>
                  <a:pt x="13578" y="5227"/>
                </a:cubicBezTo>
                <a:cubicBezTo>
                  <a:pt x="13590" y="5231"/>
                  <a:pt x="13766" y="5209"/>
                  <a:pt x="13968" y="5178"/>
                </a:cubicBezTo>
                <a:cubicBezTo>
                  <a:pt x="15620" y="4924"/>
                  <a:pt x="16901" y="2940"/>
                  <a:pt x="17018" y="452"/>
                </a:cubicBezTo>
                <a:lnTo>
                  <a:pt x="17039" y="0"/>
                </a:lnTo>
                <a:lnTo>
                  <a:pt x="13830" y="0"/>
                </a:lnTo>
                <a:lnTo>
                  <a:pt x="10620" y="0"/>
                </a:lnTo>
                <a:close/>
                <a:moveTo>
                  <a:pt x="17597" y="0"/>
                </a:moveTo>
                <a:lnTo>
                  <a:pt x="17622" y="391"/>
                </a:lnTo>
                <a:cubicBezTo>
                  <a:pt x="17653" y="869"/>
                  <a:pt x="17787" y="1685"/>
                  <a:pt x="17892" y="2035"/>
                </a:cubicBezTo>
                <a:cubicBezTo>
                  <a:pt x="17935" y="2178"/>
                  <a:pt x="17977" y="2340"/>
                  <a:pt x="17984" y="2396"/>
                </a:cubicBezTo>
                <a:cubicBezTo>
                  <a:pt x="18012" y="2597"/>
                  <a:pt x="18285" y="3218"/>
                  <a:pt x="18492" y="3549"/>
                </a:cubicBezTo>
                <a:cubicBezTo>
                  <a:pt x="18943" y="4273"/>
                  <a:pt x="19864" y="4919"/>
                  <a:pt x="20664" y="5074"/>
                </a:cubicBezTo>
                <a:cubicBezTo>
                  <a:pt x="20889" y="5117"/>
                  <a:pt x="21407" y="5097"/>
                  <a:pt x="21537" y="5040"/>
                </a:cubicBezTo>
                <a:cubicBezTo>
                  <a:pt x="21596" y="5014"/>
                  <a:pt x="21600" y="4845"/>
                  <a:pt x="21600" y="2506"/>
                </a:cubicBezTo>
                <a:lnTo>
                  <a:pt x="21600" y="0"/>
                </a:lnTo>
                <a:lnTo>
                  <a:pt x="19599" y="0"/>
                </a:lnTo>
                <a:lnTo>
                  <a:pt x="17597" y="0"/>
                </a:lnTo>
                <a:close/>
                <a:moveTo>
                  <a:pt x="18076" y="4709"/>
                </a:moveTo>
                <a:cubicBezTo>
                  <a:pt x="17962" y="4714"/>
                  <a:pt x="17838" y="4724"/>
                  <a:pt x="17705" y="4742"/>
                </a:cubicBezTo>
                <a:cubicBezTo>
                  <a:pt x="17221" y="4805"/>
                  <a:pt x="16960" y="4918"/>
                  <a:pt x="16668" y="5187"/>
                </a:cubicBezTo>
                <a:cubicBezTo>
                  <a:pt x="16579" y="5269"/>
                  <a:pt x="16462" y="5348"/>
                  <a:pt x="16409" y="5362"/>
                </a:cubicBezTo>
                <a:cubicBezTo>
                  <a:pt x="16260" y="5403"/>
                  <a:pt x="15916" y="5751"/>
                  <a:pt x="15667" y="6116"/>
                </a:cubicBezTo>
                <a:cubicBezTo>
                  <a:pt x="15440" y="6448"/>
                  <a:pt x="15095" y="7186"/>
                  <a:pt x="15095" y="7338"/>
                </a:cubicBezTo>
                <a:cubicBezTo>
                  <a:pt x="15095" y="7478"/>
                  <a:pt x="14829" y="8656"/>
                  <a:pt x="14778" y="8741"/>
                </a:cubicBezTo>
                <a:cubicBezTo>
                  <a:pt x="14695" y="8879"/>
                  <a:pt x="14641" y="9533"/>
                  <a:pt x="14663" y="10115"/>
                </a:cubicBezTo>
                <a:cubicBezTo>
                  <a:pt x="14750" y="12356"/>
                  <a:pt x="15854" y="14250"/>
                  <a:pt x="17336" y="14702"/>
                </a:cubicBezTo>
                <a:cubicBezTo>
                  <a:pt x="17721" y="14819"/>
                  <a:pt x="18376" y="14793"/>
                  <a:pt x="18804" y="14641"/>
                </a:cubicBezTo>
                <a:cubicBezTo>
                  <a:pt x="19467" y="14406"/>
                  <a:pt x="20006" y="13942"/>
                  <a:pt x="20477" y="13198"/>
                </a:cubicBezTo>
                <a:cubicBezTo>
                  <a:pt x="21157" y="12124"/>
                  <a:pt x="21472" y="10788"/>
                  <a:pt x="21382" y="9362"/>
                </a:cubicBezTo>
                <a:cubicBezTo>
                  <a:pt x="21329" y="8526"/>
                  <a:pt x="21231" y="8034"/>
                  <a:pt x="20972" y="7305"/>
                </a:cubicBezTo>
                <a:cubicBezTo>
                  <a:pt x="20523" y="6040"/>
                  <a:pt x="19878" y="5261"/>
                  <a:pt x="18936" y="4848"/>
                </a:cubicBezTo>
                <a:cubicBezTo>
                  <a:pt x="18691" y="4740"/>
                  <a:pt x="18421" y="4696"/>
                  <a:pt x="18076" y="4709"/>
                </a:cubicBezTo>
                <a:close/>
                <a:moveTo>
                  <a:pt x="11077" y="5775"/>
                </a:moveTo>
                <a:cubicBezTo>
                  <a:pt x="11014" y="5759"/>
                  <a:pt x="10998" y="5779"/>
                  <a:pt x="10982" y="5822"/>
                </a:cubicBezTo>
                <a:cubicBezTo>
                  <a:pt x="10961" y="5883"/>
                  <a:pt x="10847" y="5953"/>
                  <a:pt x="10667" y="6018"/>
                </a:cubicBezTo>
                <a:cubicBezTo>
                  <a:pt x="10513" y="6074"/>
                  <a:pt x="10366" y="6141"/>
                  <a:pt x="10341" y="6168"/>
                </a:cubicBezTo>
                <a:cubicBezTo>
                  <a:pt x="10316" y="6195"/>
                  <a:pt x="10226" y="6203"/>
                  <a:pt x="10140" y="6183"/>
                </a:cubicBezTo>
                <a:cubicBezTo>
                  <a:pt x="9927" y="6135"/>
                  <a:pt x="9792" y="6217"/>
                  <a:pt x="9792" y="6394"/>
                </a:cubicBezTo>
                <a:cubicBezTo>
                  <a:pt x="9792" y="6525"/>
                  <a:pt x="9707" y="6620"/>
                  <a:pt x="9544" y="6669"/>
                </a:cubicBezTo>
                <a:cubicBezTo>
                  <a:pt x="9517" y="6677"/>
                  <a:pt x="9477" y="6710"/>
                  <a:pt x="9456" y="6741"/>
                </a:cubicBezTo>
                <a:cubicBezTo>
                  <a:pt x="9434" y="6773"/>
                  <a:pt x="9356" y="6799"/>
                  <a:pt x="9280" y="6799"/>
                </a:cubicBezTo>
                <a:cubicBezTo>
                  <a:pt x="9204" y="6799"/>
                  <a:pt x="9062" y="6859"/>
                  <a:pt x="8966" y="6932"/>
                </a:cubicBezTo>
                <a:cubicBezTo>
                  <a:pt x="8755" y="7092"/>
                  <a:pt x="8383" y="7571"/>
                  <a:pt x="8263" y="7834"/>
                </a:cubicBezTo>
                <a:cubicBezTo>
                  <a:pt x="8154" y="8074"/>
                  <a:pt x="8021" y="8658"/>
                  <a:pt x="8032" y="8844"/>
                </a:cubicBezTo>
                <a:cubicBezTo>
                  <a:pt x="8037" y="8921"/>
                  <a:pt x="8021" y="9075"/>
                  <a:pt x="7996" y="9186"/>
                </a:cubicBezTo>
                <a:cubicBezTo>
                  <a:pt x="7950" y="9394"/>
                  <a:pt x="7937" y="9538"/>
                  <a:pt x="7903" y="10286"/>
                </a:cubicBezTo>
                <a:cubicBezTo>
                  <a:pt x="7887" y="10648"/>
                  <a:pt x="7895" y="10764"/>
                  <a:pt x="7954" y="10960"/>
                </a:cubicBezTo>
                <a:cubicBezTo>
                  <a:pt x="7998" y="11110"/>
                  <a:pt x="8011" y="11216"/>
                  <a:pt x="7990" y="11248"/>
                </a:cubicBezTo>
                <a:cubicBezTo>
                  <a:pt x="7943" y="11318"/>
                  <a:pt x="7947" y="11721"/>
                  <a:pt x="7995" y="11908"/>
                </a:cubicBezTo>
                <a:cubicBezTo>
                  <a:pt x="8017" y="11991"/>
                  <a:pt x="8042" y="12119"/>
                  <a:pt x="8050" y="12189"/>
                </a:cubicBezTo>
                <a:cubicBezTo>
                  <a:pt x="8059" y="12260"/>
                  <a:pt x="8117" y="12426"/>
                  <a:pt x="8178" y="12559"/>
                </a:cubicBezTo>
                <a:cubicBezTo>
                  <a:pt x="8283" y="12788"/>
                  <a:pt x="8287" y="12811"/>
                  <a:pt x="8251" y="13076"/>
                </a:cubicBezTo>
                <a:cubicBezTo>
                  <a:pt x="8215" y="13340"/>
                  <a:pt x="8218" y="13364"/>
                  <a:pt x="8314" y="13543"/>
                </a:cubicBezTo>
                <a:cubicBezTo>
                  <a:pt x="8652" y="14179"/>
                  <a:pt x="9517" y="14862"/>
                  <a:pt x="10225" y="15051"/>
                </a:cubicBezTo>
                <a:cubicBezTo>
                  <a:pt x="10553" y="15138"/>
                  <a:pt x="11353" y="15081"/>
                  <a:pt x="11662" y="14948"/>
                </a:cubicBezTo>
                <a:cubicBezTo>
                  <a:pt x="12216" y="14710"/>
                  <a:pt x="12898" y="14125"/>
                  <a:pt x="13215" y="13616"/>
                </a:cubicBezTo>
                <a:cubicBezTo>
                  <a:pt x="13736" y="12779"/>
                  <a:pt x="14091" y="11565"/>
                  <a:pt x="14137" y="10464"/>
                </a:cubicBezTo>
                <a:cubicBezTo>
                  <a:pt x="14186" y="9261"/>
                  <a:pt x="13930" y="8040"/>
                  <a:pt x="13627" y="8040"/>
                </a:cubicBezTo>
                <a:cubicBezTo>
                  <a:pt x="13548" y="8040"/>
                  <a:pt x="13371" y="7934"/>
                  <a:pt x="13158" y="7756"/>
                </a:cubicBezTo>
                <a:cubicBezTo>
                  <a:pt x="13118" y="7723"/>
                  <a:pt x="13025" y="7652"/>
                  <a:pt x="12951" y="7598"/>
                </a:cubicBezTo>
                <a:cubicBezTo>
                  <a:pt x="12830" y="7509"/>
                  <a:pt x="12816" y="7476"/>
                  <a:pt x="12816" y="7291"/>
                </a:cubicBezTo>
                <a:cubicBezTo>
                  <a:pt x="12816" y="6973"/>
                  <a:pt x="12652" y="6670"/>
                  <a:pt x="12438" y="6590"/>
                </a:cubicBezTo>
                <a:cubicBezTo>
                  <a:pt x="12304" y="6539"/>
                  <a:pt x="12257" y="6540"/>
                  <a:pt x="12213" y="6595"/>
                </a:cubicBezTo>
                <a:cubicBezTo>
                  <a:pt x="12142" y="6684"/>
                  <a:pt x="11983" y="6654"/>
                  <a:pt x="11925" y="6542"/>
                </a:cubicBezTo>
                <a:cubicBezTo>
                  <a:pt x="11900" y="6494"/>
                  <a:pt x="11880" y="6389"/>
                  <a:pt x="11880" y="6308"/>
                </a:cubicBezTo>
                <a:cubicBezTo>
                  <a:pt x="11880" y="6168"/>
                  <a:pt x="11859" y="6151"/>
                  <a:pt x="11448" y="5945"/>
                </a:cubicBezTo>
                <a:cubicBezTo>
                  <a:pt x="11249" y="5845"/>
                  <a:pt x="11139" y="5792"/>
                  <a:pt x="11077" y="5775"/>
                </a:cubicBezTo>
                <a:close/>
                <a:moveTo>
                  <a:pt x="3300" y="6160"/>
                </a:moveTo>
                <a:cubicBezTo>
                  <a:pt x="3221" y="6160"/>
                  <a:pt x="3135" y="6174"/>
                  <a:pt x="3021" y="6200"/>
                </a:cubicBezTo>
                <a:cubicBezTo>
                  <a:pt x="2423" y="6337"/>
                  <a:pt x="1948" y="6643"/>
                  <a:pt x="1452" y="7210"/>
                </a:cubicBezTo>
                <a:cubicBezTo>
                  <a:pt x="1146" y="7561"/>
                  <a:pt x="843" y="8084"/>
                  <a:pt x="899" y="8168"/>
                </a:cubicBezTo>
                <a:cubicBezTo>
                  <a:pt x="919" y="8199"/>
                  <a:pt x="936" y="8258"/>
                  <a:pt x="936" y="8301"/>
                </a:cubicBezTo>
                <a:cubicBezTo>
                  <a:pt x="936" y="8344"/>
                  <a:pt x="964" y="8408"/>
                  <a:pt x="997" y="8444"/>
                </a:cubicBezTo>
                <a:cubicBezTo>
                  <a:pt x="1052" y="8505"/>
                  <a:pt x="1051" y="8529"/>
                  <a:pt x="978" y="8739"/>
                </a:cubicBezTo>
                <a:cubicBezTo>
                  <a:pt x="934" y="8865"/>
                  <a:pt x="902" y="8998"/>
                  <a:pt x="908" y="9036"/>
                </a:cubicBezTo>
                <a:cubicBezTo>
                  <a:pt x="913" y="9075"/>
                  <a:pt x="882" y="9153"/>
                  <a:pt x="837" y="9208"/>
                </a:cubicBezTo>
                <a:cubicBezTo>
                  <a:pt x="751" y="9316"/>
                  <a:pt x="754" y="9247"/>
                  <a:pt x="764" y="10441"/>
                </a:cubicBezTo>
                <a:cubicBezTo>
                  <a:pt x="765" y="10619"/>
                  <a:pt x="741" y="10922"/>
                  <a:pt x="709" y="11115"/>
                </a:cubicBezTo>
                <a:cubicBezTo>
                  <a:pt x="677" y="11308"/>
                  <a:pt x="650" y="11571"/>
                  <a:pt x="649" y="11699"/>
                </a:cubicBezTo>
                <a:cubicBezTo>
                  <a:pt x="648" y="11948"/>
                  <a:pt x="608" y="12099"/>
                  <a:pt x="496" y="12284"/>
                </a:cubicBezTo>
                <a:cubicBezTo>
                  <a:pt x="435" y="12384"/>
                  <a:pt x="427" y="12460"/>
                  <a:pt x="440" y="12823"/>
                </a:cubicBezTo>
                <a:cubicBezTo>
                  <a:pt x="454" y="13228"/>
                  <a:pt x="464" y="13271"/>
                  <a:pt x="668" y="13781"/>
                </a:cubicBezTo>
                <a:cubicBezTo>
                  <a:pt x="931" y="14437"/>
                  <a:pt x="1118" y="14756"/>
                  <a:pt x="1483" y="15167"/>
                </a:cubicBezTo>
                <a:cubicBezTo>
                  <a:pt x="1955" y="15700"/>
                  <a:pt x="2385" y="15969"/>
                  <a:pt x="3060" y="16155"/>
                </a:cubicBezTo>
                <a:cubicBezTo>
                  <a:pt x="3269" y="16213"/>
                  <a:pt x="4023" y="16139"/>
                  <a:pt x="4291" y="16034"/>
                </a:cubicBezTo>
                <a:cubicBezTo>
                  <a:pt x="5055" y="15734"/>
                  <a:pt x="5692" y="15135"/>
                  <a:pt x="6135" y="14306"/>
                </a:cubicBezTo>
                <a:cubicBezTo>
                  <a:pt x="6354" y="13895"/>
                  <a:pt x="6536" y="13446"/>
                  <a:pt x="6502" y="13397"/>
                </a:cubicBezTo>
                <a:cubicBezTo>
                  <a:pt x="6490" y="13378"/>
                  <a:pt x="6512" y="13312"/>
                  <a:pt x="6552" y="13248"/>
                </a:cubicBezTo>
                <a:cubicBezTo>
                  <a:pt x="6644" y="13102"/>
                  <a:pt x="6781" y="12514"/>
                  <a:pt x="6860" y="11926"/>
                </a:cubicBezTo>
                <a:cubicBezTo>
                  <a:pt x="6907" y="11584"/>
                  <a:pt x="6916" y="11326"/>
                  <a:pt x="6901" y="10901"/>
                </a:cubicBezTo>
                <a:cubicBezTo>
                  <a:pt x="6878" y="10272"/>
                  <a:pt x="6742" y="9452"/>
                  <a:pt x="6622" y="9227"/>
                </a:cubicBezTo>
                <a:cubicBezTo>
                  <a:pt x="6582" y="9153"/>
                  <a:pt x="6501" y="8983"/>
                  <a:pt x="6442" y="8849"/>
                </a:cubicBezTo>
                <a:cubicBezTo>
                  <a:pt x="6382" y="8715"/>
                  <a:pt x="6314" y="8606"/>
                  <a:pt x="6290" y="8605"/>
                </a:cubicBezTo>
                <a:cubicBezTo>
                  <a:pt x="6266" y="8603"/>
                  <a:pt x="6251" y="8571"/>
                  <a:pt x="6256" y="8534"/>
                </a:cubicBezTo>
                <a:cubicBezTo>
                  <a:pt x="6269" y="8441"/>
                  <a:pt x="5918" y="7755"/>
                  <a:pt x="5674" y="7397"/>
                </a:cubicBezTo>
                <a:cubicBezTo>
                  <a:pt x="5565" y="7236"/>
                  <a:pt x="5482" y="7088"/>
                  <a:pt x="5490" y="7068"/>
                </a:cubicBezTo>
                <a:cubicBezTo>
                  <a:pt x="5513" y="7014"/>
                  <a:pt x="4996" y="6585"/>
                  <a:pt x="4737" y="6445"/>
                </a:cubicBezTo>
                <a:cubicBezTo>
                  <a:pt x="4581" y="6360"/>
                  <a:pt x="4394" y="6312"/>
                  <a:pt x="4137" y="6291"/>
                </a:cubicBezTo>
                <a:cubicBezTo>
                  <a:pt x="3931" y="6274"/>
                  <a:pt x="3661" y="6232"/>
                  <a:pt x="3538" y="6197"/>
                </a:cubicBezTo>
                <a:cubicBezTo>
                  <a:pt x="3451" y="6172"/>
                  <a:pt x="3379" y="6159"/>
                  <a:pt x="3300" y="6160"/>
                </a:cubicBezTo>
                <a:close/>
                <a:moveTo>
                  <a:pt x="21437" y="13513"/>
                </a:moveTo>
                <a:cubicBezTo>
                  <a:pt x="21286" y="13524"/>
                  <a:pt x="21028" y="13595"/>
                  <a:pt x="20862" y="13678"/>
                </a:cubicBezTo>
                <a:cubicBezTo>
                  <a:pt x="20533" y="13843"/>
                  <a:pt x="20109" y="14186"/>
                  <a:pt x="19844" y="14503"/>
                </a:cubicBezTo>
                <a:cubicBezTo>
                  <a:pt x="19511" y="14900"/>
                  <a:pt x="19110" y="15620"/>
                  <a:pt x="18953" y="16106"/>
                </a:cubicBezTo>
                <a:cubicBezTo>
                  <a:pt x="18597" y="17203"/>
                  <a:pt x="18485" y="19081"/>
                  <a:pt x="18705" y="20234"/>
                </a:cubicBezTo>
                <a:cubicBezTo>
                  <a:pt x="18737" y="20397"/>
                  <a:pt x="18761" y="20579"/>
                  <a:pt x="18760" y="20637"/>
                </a:cubicBezTo>
                <a:cubicBezTo>
                  <a:pt x="18760" y="20696"/>
                  <a:pt x="18780" y="20781"/>
                  <a:pt x="18805" y="20826"/>
                </a:cubicBezTo>
                <a:cubicBezTo>
                  <a:pt x="18831" y="20871"/>
                  <a:pt x="18913" y="21060"/>
                  <a:pt x="18987" y="21246"/>
                </a:cubicBezTo>
                <a:lnTo>
                  <a:pt x="19122" y="21583"/>
                </a:lnTo>
                <a:lnTo>
                  <a:pt x="21600" y="21583"/>
                </a:lnTo>
                <a:lnTo>
                  <a:pt x="21600" y="17570"/>
                </a:lnTo>
                <a:cubicBezTo>
                  <a:pt x="21600" y="13992"/>
                  <a:pt x="21594" y="13552"/>
                  <a:pt x="21544" y="13523"/>
                </a:cubicBezTo>
                <a:cubicBezTo>
                  <a:pt x="21525" y="13512"/>
                  <a:pt x="21487" y="13509"/>
                  <a:pt x="21437" y="13513"/>
                </a:cubicBezTo>
                <a:close/>
                <a:moveTo>
                  <a:pt x="14904" y="14270"/>
                </a:moveTo>
                <a:cubicBezTo>
                  <a:pt x="14204" y="14257"/>
                  <a:pt x="13915" y="14309"/>
                  <a:pt x="13544" y="14516"/>
                </a:cubicBezTo>
                <a:cubicBezTo>
                  <a:pt x="12965" y="14839"/>
                  <a:pt x="12413" y="15460"/>
                  <a:pt x="12079" y="16162"/>
                </a:cubicBezTo>
                <a:cubicBezTo>
                  <a:pt x="11905" y="16527"/>
                  <a:pt x="11761" y="16974"/>
                  <a:pt x="11784" y="17073"/>
                </a:cubicBezTo>
                <a:cubicBezTo>
                  <a:pt x="11805" y="17159"/>
                  <a:pt x="11682" y="17627"/>
                  <a:pt x="11578" y="17853"/>
                </a:cubicBezTo>
                <a:cubicBezTo>
                  <a:pt x="11467" y="18097"/>
                  <a:pt x="11406" y="18586"/>
                  <a:pt x="11405" y="19259"/>
                </a:cubicBezTo>
                <a:cubicBezTo>
                  <a:pt x="11404" y="20085"/>
                  <a:pt x="11471" y="20586"/>
                  <a:pt x="11667" y="21242"/>
                </a:cubicBezTo>
                <a:lnTo>
                  <a:pt x="11769" y="21583"/>
                </a:lnTo>
                <a:lnTo>
                  <a:pt x="14201" y="21583"/>
                </a:lnTo>
                <a:cubicBezTo>
                  <a:pt x="15538" y="21583"/>
                  <a:pt x="16632" y="21570"/>
                  <a:pt x="16632" y="21554"/>
                </a:cubicBezTo>
                <a:cubicBezTo>
                  <a:pt x="16632" y="21538"/>
                  <a:pt x="16607" y="21469"/>
                  <a:pt x="16577" y="21399"/>
                </a:cubicBezTo>
                <a:cubicBezTo>
                  <a:pt x="16523" y="21275"/>
                  <a:pt x="16525" y="21269"/>
                  <a:pt x="16678" y="21158"/>
                </a:cubicBezTo>
                <a:cubicBezTo>
                  <a:pt x="16764" y="21095"/>
                  <a:pt x="16868" y="21043"/>
                  <a:pt x="16909" y="21043"/>
                </a:cubicBezTo>
                <a:cubicBezTo>
                  <a:pt x="16988" y="21043"/>
                  <a:pt x="17073" y="20927"/>
                  <a:pt x="17056" y="20841"/>
                </a:cubicBezTo>
                <a:cubicBezTo>
                  <a:pt x="17050" y="20813"/>
                  <a:pt x="17114" y="20705"/>
                  <a:pt x="17197" y="20600"/>
                </a:cubicBezTo>
                <a:cubicBezTo>
                  <a:pt x="17280" y="20495"/>
                  <a:pt x="17340" y="20396"/>
                  <a:pt x="17329" y="20381"/>
                </a:cubicBezTo>
                <a:cubicBezTo>
                  <a:pt x="17307" y="20346"/>
                  <a:pt x="17543" y="20072"/>
                  <a:pt x="17595" y="20072"/>
                </a:cubicBezTo>
                <a:cubicBezTo>
                  <a:pt x="17642" y="20072"/>
                  <a:pt x="17676" y="19944"/>
                  <a:pt x="17676" y="19764"/>
                </a:cubicBezTo>
                <a:cubicBezTo>
                  <a:pt x="17676" y="19668"/>
                  <a:pt x="17722" y="19565"/>
                  <a:pt x="17823" y="19435"/>
                </a:cubicBezTo>
                <a:cubicBezTo>
                  <a:pt x="17946" y="19277"/>
                  <a:pt x="17968" y="19222"/>
                  <a:pt x="17952" y="19099"/>
                </a:cubicBezTo>
                <a:cubicBezTo>
                  <a:pt x="17940" y="19013"/>
                  <a:pt x="17953" y="18911"/>
                  <a:pt x="17983" y="18851"/>
                </a:cubicBezTo>
                <a:cubicBezTo>
                  <a:pt x="18051" y="18718"/>
                  <a:pt x="18049" y="18456"/>
                  <a:pt x="17979" y="18094"/>
                </a:cubicBezTo>
                <a:cubicBezTo>
                  <a:pt x="17915" y="17765"/>
                  <a:pt x="17851" y="17694"/>
                  <a:pt x="17748" y="17835"/>
                </a:cubicBezTo>
                <a:cubicBezTo>
                  <a:pt x="17683" y="17923"/>
                  <a:pt x="17670" y="17922"/>
                  <a:pt x="17554" y="17840"/>
                </a:cubicBezTo>
                <a:cubicBezTo>
                  <a:pt x="17481" y="17787"/>
                  <a:pt x="17378" y="17635"/>
                  <a:pt x="17300" y="17459"/>
                </a:cubicBezTo>
                <a:cubicBezTo>
                  <a:pt x="17229" y="17297"/>
                  <a:pt x="17154" y="17150"/>
                  <a:pt x="17135" y="17132"/>
                </a:cubicBezTo>
                <a:cubicBezTo>
                  <a:pt x="17115" y="17113"/>
                  <a:pt x="17065" y="16996"/>
                  <a:pt x="17023" y="16872"/>
                </a:cubicBezTo>
                <a:cubicBezTo>
                  <a:pt x="16982" y="16748"/>
                  <a:pt x="16902" y="16573"/>
                  <a:pt x="16846" y="16484"/>
                </a:cubicBezTo>
                <a:cubicBezTo>
                  <a:pt x="16756" y="16342"/>
                  <a:pt x="16748" y="16307"/>
                  <a:pt x="16786" y="16204"/>
                </a:cubicBezTo>
                <a:cubicBezTo>
                  <a:pt x="17002" y="15622"/>
                  <a:pt x="16996" y="15648"/>
                  <a:pt x="16941" y="15531"/>
                </a:cubicBezTo>
                <a:cubicBezTo>
                  <a:pt x="16913" y="15470"/>
                  <a:pt x="16897" y="15392"/>
                  <a:pt x="16905" y="15358"/>
                </a:cubicBezTo>
                <a:cubicBezTo>
                  <a:pt x="16945" y="15204"/>
                  <a:pt x="16293" y="14630"/>
                  <a:pt x="15822" y="14403"/>
                </a:cubicBezTo>
                <a:cubicBezTo>
                  <a:pt x="15604" y="14298"/>
                  <a:pt x="15481" y="14281"/>
                  <a:pt x="14904" y="14270"/>
                </a:cubicBezTo>
                <a:close/>
                <a:moveTo>
                  <a:pt x="7447" y="15172"/>
                </a:moveTo>
                <a:cubicBezTo>
                  <a:pt x="7340" y="15179"/>
                  <a:pt x="7226" y="15193"/>
                  <a:pt x="7110" y="15218"/>
                </a:cubicBezTo>
                <a:cubicBezTo>
                  <a:pt x="6932" y="15256"/>
                  <a:pt x="6734" y="15285"/>
                  <a:pt x="6670" y="15280"/>
                </a:cubicBezTo>
                <a:cubicBezTo>
                  <a:pt x="6606" y="15275"/>
                  <a:pt x="6465" y="15322"/>
                  <a:pt x="6355" y="15383"/>
                </a:cubicBezTo>
                <a:cubicBezTo>
                  <a:pt x="6201" y="15470"/>
                  <a:pt x="6156" y="15521"/>
                  <a:pt x="6153" y="15612"/>
                </a:cubicBezTo>
                <a:cubicBezTo>
                  <a:pt x="6151" y="15677"/>
                  <a:pt x="6146" y="15776"/>
                  <a:pt x="6144" y="15833"/>
                </a:cubicBezTo>
                <a:cubicBezTo>
                  <a:pt x="6141" y="15891"/>
                  <a:pt x="6049" y="16045"/>
                  <a:pt x="5940" y="16175"/>
                </a:cubicBezTo>
                <a:cubicBezTo>
                  <a:pt x="5831" y="16306"/>
                  <a:pt x="5681" y="16499"/>
                  <a:pt x="5607" y="16604"/>
                </a:cubicBezTo>
                <a:cubicBezTo>
                  <a:pt x="5429" y="16856"/>
                  <a:pt x="5138" y="17583"/>
                  <a:pt x="5161" y="17718"/>
                </a:cubicBezTo>
                <a:cubicBezTo>
                  <a:pt x="5171" y="17775"/>
                  <a:pt x="5146" y="17922"/>
                  <a:pt x="5103" y="18044"/>
                </a:cubicBezTo>
                <a:cubicBezTo>
                  <a:pt x="5060" y="18165"/>
                  <a:pt x="5024" y="18289"/>
                  <a:pt x="5023" y="18319"/>
                </a:cubicBezTo>
                <a:cubicBezTo>
                  <a:pt x="5022" y="18348"/>
                  <a:pt x="4994" y="18367"/>
                  <a:pt x="4962" y="18359"/>
                </a:cubicBezTo>
                <a:cubicBezTo>
                  <a:pt x="4904" y="18345"/>
                  <a:pt x="4878" y="18402"/>
                  <a:pt x="4821" y="18691"/>
                </a:cubicBezTo>
                <a:cubicBezTo>
                  <a:pt x="4798" y="18805"/>
                  <a:pt x="4803" y="18864"/>
                  <a:pt x="4839" y="18907"/>
                </a:cubicBezTo>
                <a:cubicBezTo>
                  <a:pt x="4877" y="18954"/>
                  <a:pt x="4883" y="19090"/>
                  <a:pt x="4864" y="19546"/>
                </a:cubicBezTo>
                <a:cubicBezTo>
                  <a:pt x="4843" y="20078"/>
                  <a:pt x="4834" y="20136"/>
                  <a:pt x="4746" y="20268"/>
                </a:cubicBezTo>
                <a:cubicBezTo>
                  <a:pt x="4664" y="20391"/>
                  <a:pt x="4637" y="20403"/>
                  <a:pt x="4548" y="20357"/>
                </a:cubicBezTo>
                <a:cubicBezTo>
                  <a:pt x="4383" y="20271"/>
                  <a:pt x="4284" y="20369"/>
                  <a:pt x="4284" y="20619"/>
                </a:cubicBezTo>
                <a:cubicBezTo>
                  <a:pt x="4284" y="20847"/>
                  <a:pt x="4207" y="20950"/>
                  <a:pt x="4061" y="20917"/>
                </a:cubicBezTo>
                <a:cubicBezTo>
                  <a:pt x="3983" y="20899"/>
                  <a:pt x="3976" y="20868"/>
                  <a:pt x="3952" y="20367"/>
                </a:cubicBezTo>
                <a:cubicBezTo>
                  <a:pt x="3921" y="19715"/>
                  <a:pt x="3878" y="19410"/>
                  <a:pt x="3755" y="18948"/>
                </a:cubicBezTo>
                <a:cubicBezTo>
                  <a:pt x="3590" y="18326"/>
                  <a:pt x="3381" y="17856"/>
                  <a:pt x="3041" y="17341"/>
                </a:cubicBezTo>
                <a:cubicBezTo>
                  <a:pt x="2761" y="16917"/>
                  <a:pt x="2666" y="16814"/>
                  <a:pt x="2365" y="16594"/>
                </a:cubicBezTo>
                <a:cubicBezTo>
                  <a:pt x="2112" y="16409"/>
                  <a:pt x="2002" y="16354"/>
                  <a:pt x="1970" y="16395"/>
                </a:cubicBezTo>
                <a:cubicBezTo>
                  <a:pt x="1939" y="16433"/>
                  <a:pt x="1854" y="16427"/>
                  <a:pt x="1692" y="16376"/>
                </a:cubicBezTo>
                <a:cubicBezTo>
                  <a:pt x="1373" y="16276"/>
                  <a:pt x="960" y="16222"/>
                  <a:pt x="849" y="16263"/>
                </a:cubicBezTo>
                <a:cubicBezTo>
                  <a:pt x="770" y="16293"/>
                  <a:pt x="761" y="16318"/>
                  <a:pt x="780" y="16457"/>
                </a:cubicBezTo>
                <a:cubicBezTo>
                  <a:pt x="794" y="16561"/>
                  <a:pt x="781" y="16665"/>
                  <a:pt x="742" y="16752"/>
                </a:cubicBezTo>
                <a:cubicBezTo>
                  <a:pt x="669" y="16919"/>
                  <a:pt x="476" y="17076"/>
                  <a:pt x="368" y="17057"/>
                </a:cubicBezTo>
                <a:cubicBezTo>
                  <a:pt x="321" y="17049"/>
                  <a:pt x="239" y="17103"/>
                  <a:pt x="177" y="17182"/>
                </a:cubicBezTo>
                <a:cubicBezTo>
                  <a:pt x="116" y="17258"/>
                  <a:pt x="52" y="17320"/>
                  <a:pt x="34" y="17320"/>
                </a:cubicBezTo>
                <a:cubicBezTo>
                  <a:pt x="14" y="17320"/>
                  <a:pt x="0" y="18185"/>
                  <a:pt x="0" y="19452"/>
                </a:cubicBezTo>
                <a:lnTo>
                  <a:pt x="0" y="21583"/>
                </a:lnTo>
                <a:lnTo>
                  <a:pt x="1701" y="21583"/>
                </a:lnTo>
                <a:cubicBezTo>
                  <a:pt x="3574" y="21582"/>
                  <a:pt x="3468" y="21600"/>
                  <a:pt x="3618" y="21246"/>
                </a:cubicBezTo>
                <a:cubicBezTo>
                  <a:pt x="3668" y="21128"/>
                  <a:pt x="3692" y="21110"/>
                  <a:pt x="3730" y="21158"/>
                </a:cubicBezTo>
                <a:cubicBezTo>
                  <a:pt x="3758" y="21192"/>
                  <a:pt x="3780" y="21203"/>
                  <a:pt x="3780" y="21183"/>
                </a:cubicBezTo>
                <a:cubicBezTo>
                  <a:pt x="3780" y="21164"/>
                  <a:pt x="3811" y="21174"/>
                  <a:pt x="3849" y="21204"/>
                </a:cubicBezTo>
                <a:cubicBezTo>
                  <a:pt x="3899" y="21244"/>
                  <a:pt x="3928" y="21237"/>
                  <a:pt x="3960" y="21178"/>
                </a:cubicBezTo>
                <a:cubicBezTo>
                  <a:pt x="4013" y="21083"/>
                  <a:pt x="4083" y="21130"/>
                  <a:pt x="4311" y="21406"/>
                </a:cubicBezTo>
                <a:cubicBezTo>
                  <a:pt x="4416" y="21533"/>
                  <a:pt x="4464" y="21566"/>
                  <a:pt x="4464" y="21511"/>
                </a:cubicBezTo>
                <a:cubicBezTo>
                  <a:pt x="4464" y="21466"/>
                  <a:pt x="4513" y="21377"/>
                  <a:pt x="4572" y="21313"/>
                </a:cubicBezTo>
                <a:cubicBezTo>
                  <a:pt x="4648" y="21232"/>
                  <a:pt x="4680" y="21154"/>
                  <a:pt x="4680" y="21047"/>
                </a:cubicBezTo>
                <a:cubicBezTo>
                  <a:pt x="4680" y="20799"/>
                  <a:pt x="4864" y="20680"/>
                  <a:pt x="4914" y="20895"/>
                </a:cubicBezTo>
                <a:cubicBezTo>
                  <a:pt x="4923" y="20933"/>
                  <a:pt x="4963" y="21104"/>
                  <a:pt x="5005" y="21274"/>
                </a:cubicBezTo>
                <a:lnTo>
                  <a:pt x="5082" y="21583"/>
                </a:lnTo>
                <a:lnTo>
                  <a:pt x="5418" y="21583"/>
                </a:lnTo>
                <a:lnTo>
                  <a:pt x="7768" y="21571"/>
                </a:lnTo>
                <a:lnTo>
                  <a:pt x="10455" y="21556"/>
                </a:lnTo>
                <a:lnTo>
                  <a:pt x="10542" y="21151"/>
                </a:lnTo>
                <a:cubicBezTo>
                  <a:pt x="10659" y="20615"/>
                  <a:pt x="10691" y="19552"/>
                  <a:pt x="10609" y="18902"/>
                </a:cubicBezTo>
                <a:cubicBezTo>
                  <a:pt x="10471" y="17810"/>
                  <a:pt x="9976" y="16755"/>
                  <a:pt x="9323" y="16160"/>
                </a:cubicBezTo>
                <a:cubicBezTo>
                  <a:pt x="9111" y="15967"/>
                  <a:pt x="8630" y="15640"/>
                  <a:pt x="8409" y="15538"/>
                </a:cubicBezTo>
                <a:cubicBezTo>
                  <a:pt x="8352" y="15512"/>
                  <a:pt x="8244" y="15427"/>
                  <a:pt x="8171" y="15351"/>
                </a:cubicBezTo>
                <a:cubicBezTo>
                  <a:pt x="8041" y="15216"/>
                  <a:pt x="7771" y="15153"/>
                  <a:pt x="7447" y="15172"/>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55" name="Project Takeaway"/>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Project Takeaway</a:t>
            </a:r>
          </a:p>
        </p:txBody>
      </p:sp>
      <p:sp>
        <p:nvSpPr>
          <p:cNvPr id="256" name="Our takeaway from the project was to understand the importance of Data Analysis in the business. It emphasizes the value of customer-centricity and the necessity of taking a methodical, planned approach to projects in order to succeed. This lesson can be"/>
          <p:cNvSpPr txBox="1"/>
          <p:nvPr/>
        </p:nvSpPr>
        <p:spPr>
          <a:xfrm>
            <a:off x="1885459" y="2835062"/>
            <a:ext cx="13078206" cy="10077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just">
              <a:spcBef>
                <a:spcPts val="4800"/>
              </a:spcBef>
              <a:defRPr sz="4700" spc="94">
                <a:solidFill>
                  <a:srgbClr val="000000"/>
                </a:solidFill>
                <a:latin typeface="American Typewriter"/>
                <a:ea typeface="American Typewriter"/>
                <a:cs typeface="American Typewriter"/>
                <a:sym typeface="American Typewriter"/>
              </a:defRPr>
            </a:lvl1pPr>
          </a:lstStyle>
          <a:p>
            <a:r>
              <a:t>Our takeaway from the project was to understand the importance of Data Analysis in the business. It emphasizes the value of customer-centricity and the necessity of taking a methodical, planned approach to projects in order to succeed. This lesson can be applied to future projects to prioritize customer happiness, align project goals with corporate objectives, and maintain a methodical approach to project, time management, and teamwork which can result in more successful outcomes.</a:t>
            </a:r>
          </a:p>
        </p:txBody>
      </p:sp>
      <p:pic>
        <p:nvPicPr>
          <p:cNvPr id="257" name="istockphoto-1220171253-612x612.jpg" descr="istockphoto-1220171253-612x612.jpg"/>
          <p:cNvPicPr>
            <a:picLocks noChangeAspect="1"/>
          </p:cNvPicPr>
          <p:nvPr/>
        </p:nvPicPr>
        <p:blipFill>
          <a:blip r:embed="rId2"/>
          <a:srcRect l="16237" t="5878" r="10405" b="8428"/>
          <a:stretch>
            <a:fillRect/>
          </a:stretch>
        </p:blipFill>
        <p:spPr>
          <a:xfrm>
            <a:off x="15340377" y="1722247"/>
            <a:ext cx="8792941" cy="10271506"/>
          </a:xfrm>
          <a:custGeom>
            <a:avLst/>
            <a:gdLst/>
            <a:ahLst/>
            <a:cxnLst>
              <a:cxn ang="0">
                <a:pos x="wd2" y="hd2"/>
              </a:cxn>
              <a:cxn ang="5400000">
                <a:pos x="wd2" y="hd2"/>
              </a:cxn>
              <a:cxn ang="10800000">
                <a:pos x="wd2" y="hd2"/>
              </a:cxn>
              <a:cxn ang="16200000">
                <a:pos x="wd2" y="hd2"/>
              </a:cxn>
            </a:cxnLst>
            <a:rect l="0" t="0" r="r" b="b"/>
            <a:pathLst>
              <a:path w="21577" h="21572" extrusionOk="0">
                <a:moveTo>
                  <a:pt x="9921" y="1"/>
                </a:moveTo>
                <a:cubicBezTo>
                  <a:pt x="9577" y="11"/>
                  <a:pt x="9449" y="114"/>
                  <a:pt x="8972" y="511"/>
                </a:cubicBezTo>
                <a:cubicBezTo>
                  <a:pt x="8344" y="1033"/>
                  <a:pt x="8073" y="1216"/>
                  <a:pt x="7288" y="1647"/>
                </a:cubicBezTo>
                <a:cubicBezTo>
                  <a:pt x="6984" y="1813"/>
                  <a:pt x="6642" y="2013"/>
                  <a:pt x="6529" y="2090"/>
                </a:cubicBezTo>
                <a:cubicBezTo>
                  <a:pt x="6309" y="2240"/>
                  <a:pt x="6163" y="2474"/>
                  <a:pt x="6196" y="2624"/>
                </a:cubicBezTo>
                <a:cubicBezTo>
                  <a:pt x="6229" y="2772"/>
                  <a:pt x="6126" y="2813"/>
                  <a:pt x="5849" y="2762"/>
                </a:cubicBezTo>
                <a:cubicBezTo>
                  <a:pt x="5466" y="2692"/>
                  <a:pt x="5264" y="2803"/>
                  <a:pt x="5121" y="3162"/>
                </a:cubicBezTo>
                <a:lnTo>
                  <a:pt x="5045" y="3354"/>
                </a:lnTo>
                <a:lnTo>
                  <a:pt x="4736" y="3383"/>
                </a:lnTo>
                <a:cubicBezTo>
                  <a:pt x="4567" y="3399"/>
                  <a:pt x="3602" y="3444"/>
                  <a:pt x="2591" y="3483"/>
                </a:cubicBezTo>
                <a:cubicBezTo>
                  <a:pt x="1580" y="3522"/>
                  <a:pt x="763" y="3563"/>
                  <a:pt x="776" y="3574"/>
                </a:cubicBezTo>
                <a:cubicBezTo>
                  <a:pt x="788" y="3584"/>
                  <a:pt x="771" y="3621"/>
                  <a:pt x="739" y="3655"/>
                </a:cubicBezTo>
                <a:cubicBezTo>
                  <a:pt x="696" y="3698"/>
                  <a:pt x="679" y="3921"/>
                  <a:pt x="679" y="4428"/>
                </a:cubicBezTo>
                <a:cubicBezTo>
                  <a:pt x="679" y="5234"/>
                  <a:pt x="679" y="5236"/>
                  <a:pt x="1098" y="5408"/>
                </a:cubicBezTo>
                <a:cubicBezTo>
                  <a:pt x="1278" y="5482"/>
                  <a:pt x="1302" y="5508"/>
                  <a:pt x="1294" y="5616"/>
                </a:cubicBezTo>
                <a:cubicBezTo>
                  <a:pt x="1288" y="5684"/>
                  <a:pt x="1264" y="6739"/>
                  <a:pt x="1238" y="7961"/>
                </a:cubicBezTo>
                <a:cubicBezTo>
                  <a:pt x="1196" y="9965"/>
                  <a:pt x="1180" y="10256"/>
                  <a:pt x="1071" y="10943"/>
                </a:cubicBezTo>
                <a:cubicBezTo>
                  <a:pt x="892" y="12070"/>
                  <a:pt x="853" y="12539"/>
                  <a:pt x="798" y="14193"/>
                </a:cubicBezTo>
                <a:cubicBezTo>
                  <a:pt x="743" y="15844"/>
                  <a:pt x="683" y="16701"/>
                  <a:pt x="611" y="16813"/>
                </a:cubicBezTo>
                <a:cubicBezTo>
                  <a:pt x="585" y="16854"/>
                  <a:pt x="542" y="17229"/>
                  <a:pt x="516" y="17648"/>
                </a:cubicBezTo>
                <a:cubicBezTo>
                  <a:pt x="467" y="18415"/>
                  <a:pt x="439" y="18550"/>
                  <a:pt x="147" y="19437"/>
                </a:cubicBezTo>
                <a:cubicBezTo>
                  <a:pt x="53" y="19721"/>
                  <a:pt x="4" y="19996"/>
                  <a:pt x="0" y="20238"/>
                </a:cubicBezTo>
                <a:cubicBezTo>
                  <a:pt x="-3" y="20479"/>
                  <a:pt x="39" y="20686"/>
                  <a:pt x="126" y="20835"/>
                </a:cubicBezTo>
                <a:cubicBezTo>
                  <a:pt x="403" y="21308"/>
                  <a:pt x="880" y="21459"/>
                  <a:pt x="2329" y="21535"/>
                </a:cubicBezTo>
                <a:cubicBezTo>
                  <a:pt x="3525" y="21598"/>
                  <a:pt x="15964" y="21577"/>
                  <a:pt x="17092" y="21510"/>
                </a:cubicBezTo>
                <a:cubicBezTo>
                  <a:pt x="18236" y="21443"/>
                  <a:pt x="19132" y="21253"/>
                  <a:pt x="19377" y="21028"/>
                </a:cubicBezTo>
                <a:cubicBezTo>
                  <a:pt x="19442" y="20968"/>
                  <a:pt x="19519" y="20856"/>
                  <a:pt x="19549" y="20779"/>
                </a:cubicBezTo>
                <a:cubicBezTo>
                  <a:pt x="19636" y="20554"/>
                  <a:pt x="19570" y="19987"/>
                  <a:pt x="19384" y="19355"/>
                </a:cubicBezTo>
                <a:cubicBezTo>
                  <a:pt x="19290" y="19038"/>
                  <a:pt x="19199" y="18650"/>
                  <a:pt x="19181" y="18491"/>
                </a:cubicBezTo>
                <a:cubicBezTo>
                  <a:pt x="19163" y="18333"/>
                  <a:pt x="19110" y="18101"/>
                  <a:pt x="19062" y="17977"/>
                </a:cubicBezTo>
                <a:cubicBezTo>
                  <a:pt x="18985" y="17774"/>
                  <a:pt x="18976" y="17575"/>
                  <a:pt x="18979" y="16023"/>
                </a:cubicBezTo>
                <a:cubicBezTo>
                  <a:pt x="18981" y="14269"/>
                  <a:pt x="18958" y="13734"/>
                  <a:pt x="18751" y="10696"/>
                </a:cubicBezTo>
                <a:cubicBezTo>
                  <a:pt x="18545" y="7686"/>
                  <a:pt x="18476" y="5875"/>
                  <a:pt x="18566" y="5798"/>
                </a:cubicBezTo>
                <a:cubicBezTo>
                  <a:pt x="18594" y="5774"/>
                  <a:pt x="18764" y="5755"/>
                  <a:pt x="18944" y="5755"/>
                </a:cubicBezTo>
                <a:cubicBezTo>
                  <a:pt x="19345" y="5755"/>
                  <a:pt x="19529" y="5666"/>
                  <a:pt x="19552" y="5461"/>
                </a:cubicBezTo>
                <a:cubicBezTo>
                  <a:pt x="19563" y="5367"/>
                  <a:pt x="19588" y="5333"/>
                  <a:pt x="19639" y="5343"/>
                </a:cubicBezTo>
                <a:cubicBezTo>
                  <a:pt x="19678" y="5352"/>
                  <a:pt x="19970" y="5368"/>
                  <a:pt x="20287" y="5380"/>
                </a:cubicBezTo>
                <a:cubicBezTo>
                  <a:pt x="20793" y="5399"/>
                  <a:pt x="20857" y="5394"/>
                  <a:pt x="20806" y="5341"/>
                </a:cubicBezTo>
                <a:cubicBezTo>
                  <a:pt x="20757" y="5291"/>
                  <a:pt x="20777" y="5250"/>
                  <a:pt x="20918" y="5109"/>
                </a:cubicBezTo>
                <a:cubicBezTo>
                  <a:pt x="21012" y="5015"/>
                  <a:pt x="21117" y="4937"/>
                  <a:pt x="21151" y="4937"/>
                </a:cubicBezTo>
                <a:cubicBezTo>
                  <a:pt x="21186" y="4937"/>
                  <a:pt x="21226" y="4897"/>
                  <a:pt x="21241" y="4848"/>
                </a:cubicBezTo>
                <a:cubicBezTo>
                  <a:pt x="21265" y="4769"/>
                  <a:pt x="21278" y="4766"/>
                  <a:pt x="21355" y="4817"/>
                </a:cubicBezTo>
                <a:cubicBezTo>
                  <a:pt x="21433" y="4870"/>
                  <a:pt x="21435" y="4869"/>
                  <a:pt x="21378" y="4807"/>
                </a:cubicBezTo>
                <a:cubicBezTo>
                  <a:pt x="21325" y="4748"/>
                  <a:pt x="21329" y="4725"/>
                  <a:pt x="21405" y="4660"/>
                </a:cubicBezTo>
                <a:cubicBezTo>
                  <a:pt x="21455" y="4617"/>
                  <a:pt x="21488" y="4563"/>
                  <a:pt x="21478" y="4540"/>
                </a:cubicBezTo>
                <a:cubicBezTo>
                  <a:pt x="21469" y="4516"/>
                  <a:pt x="21494" y="4475"/>
                  <a:pt x="21534" y="4447"/>
                </a:cubicBezTo>
                <a:cubicBezTo>
                  <a:pt x="21597" y="4402"/>
                  <a:pt x="21593" y="4380"/>
                  <a:pt x="21500" y="4272"/>
                </a:cubicBezTo>
                <a:cubicBezTo>
                  <a:pt x="21395" y="4151"/>
                  <a:pt x="21396" y="4148"/>
                  <a:pt x="21487" y="4091"/>
                </a:cubicBezTo>
                <a:cubicBezTo>
                  <a:pt x="21539" y="4059"/>
                  <a:pt x="21562" y="4032"/>
                  <a:pt x="21541" y="4032"/>
                </a:cubicBezTo>
                <a:cubicBezTo>
                  <a:pt x="21519" y="4032"/>
                  <a:pt x="21526" y="4008"/>
                  <a:pt x="21555" y="3977"/>
                </a:cubicBezTo>
                <a:cubicBezTo>
                  <a:pt x="21596" y="3935"/>
                  <a:pt x="21581" y="3901"/>
                  <a:pt x="21494" y="3831"/>
                </a:cubicBezTo>
                <a:cubicBezTo>
                  <a:pt x="21419" y="3771"/>
                  <a:pt x="21368" y="3754"/>
                  <a:pt x="21347" y="3783"/>
                </a:cubicBezTo>
                <a:cubicBezTo>
                  <a:pt x="21303" y="3843"/>
                  <a:pt x="21223" y="3798"/>
                  <a:pt x="21254" y="3730"/>
                </a:cubicBezTo>
                <a:cubicBezTo>
                  <a:pt x="21267" y="3700"/>
                  <a:pt x="21245" y="3652"/>
                  <a:pt x="21204" y="3623"/>
                </a:cubicBezTo>
                <a:cubicBezTo>
                  <a:pt x="21163" y="3594"/>
                  <a:pt x="21129" y="3526"/>
                  <a:pt x="21129" y="3472"/>
                </a:cubicBezTo>
                <a:cubicBezTo>
                  <a:pt x="21129" y="3416"/>
                  <a:pt x="21100" y="3375"/>
                  <a:pt x="21063" y="3375"/>
                </a:cubicBezTo>
                <a:cubicBezTo>
                  <a:pt x="21026" y="3375"/>
                  <a:pt x="20968" y="3346"/>
                  <a:pt x="20934" y="3310"/>
                </a:cubicBezTo>
                <a:cubicBezTo>
                  <a:pt x="20900" y="3275"/>
                  <a:pt x="20795" y="3213"/>
                  <a:pt x="20700" y="3172"/>
                </a:cubicBezTo>
                <a:cubicBezTo>
                  <a:pt x="20606" y="3131"/>
                  <a:pt x="20398" y="3040"/>
                  <a:pt x="20240" y="2970"/>
                </a:cubicBezTo>
                <a:cubicBezTo>
                  <a:pt x="20081" y="2899"/>
                  <a:pt x="19915" y="2841"/>
                  <a:pt x="19870" y="2840"/>
                </a:cubicBezTo>
                <a:cubicBezTo>
                  <a:pt x="19824" y="2840"/>
                  <a:pt x="19763" y="2802"/>
                  <a:pt x="19734" y="2756"/>
                </a:cubicBezTo>
                <a:cubicBezTo>
                  <a:pt x="19706" y="2710"/>
                  <a:pt x="19662" y="2684"/>
                  <a:pt x="19636" y="2698"/>
                </a:cubicBezTo>
                <a:cubicBezTo>
                  <a:pt x="19610" y="2711"/>
                  <a:pt x="19452" y="2628"/>
                  <a:pt x="19283" y="2514"/>
                </a:cubicBezTo>
                <a:cubicBezTo>
                  <a:pt x="19115" y="2399"/>
                  <a:pt x="18952" y="2305"/>
                  <a:pt x="18922" y="2305"/>
                </a:cubicBezTo>
                <a:cubicBezTo>
                  <a:pt x="18892" y="2305"/>
                  <a:pt x="18854" y="2277"/>
                  <a:pt x="18839" y="2244"/>
                </a:cubicBezTo>
                <a:cubicBezTo>
                  <a:pt x="18824" y="2210"/>
                  <a:pt x="18789" y="2182"/>
                  <a:pt x="18760" y="2182"/>
                </a:cubicBezTo>
                <a:cubicBezTo>
                  <a:pt x="18675" y="2182"/>
                  <a:pt x="18533" y="2050"/>
                  <a:pt x="18533" y="1971"/>
                </a:cubicBezTo>
                <a:cubicBezTo>
                  <a:pt x="18533" y="1922"/>
                  <a:pt x="18510" y="1905"/>
                  <a:pt x="18462" y="1920"/>
                </a:cubicBezTo>
                <a:cubicBezTo>
                  <a:pt x="18422" y="1933"/>
                  <a:pt x="18378" y="1916"/>
                  <a:pt x="18362" y="1880"/>
                </a:cubicBezTo>
                <a:cubicBezTo>
                  <a:pt x="18346" y="1845"/>
                  <a:pt x="18307" y="1825"/>
                  <a:pt x="18274" y="1836"/>
                </a:cubicBezTo>
                <a:cubicBezTo>
                  <a:pt x="18173" y="1869"/>
                  <a:pt x="18058" y="1713"/>
                  <a:pt x="18044" y="1522"/>
                </a:cubicBezTo>
                <a:lnTo>
                  <a:pt x="18029" y="1338"/>
                </a:lnTo>
                <a:lnTo>
                  <a:pt x="18510" y="1313"/>
                </a:lnTo>
                <a:cubicBezTo>
                  <a:pt x="18800" y="1298"/>
                  <a:pt x="18659" y="1295"/>
                  <a:pt x="18155" y="1303"/>
                </a:cubicBezTo>
                <a:cubicBezTo>
                  <a:pt x="17695" y="1311"/>
                  <a:pt x="17295" y="1334"/>
                  <a:pt x="17265" y="1354"/>
                </a:cubicBezTo>
                <a:cubicBezTo>
                  <a:pt x="17234" y="1376"/>
                  <a:pt x="16859" y="1378"/>
                  <a:pt x="16347" y="1357"/>
                </a:cubicBezTo>
                <a:cubicBezTo>
                  <a:pt x="15490" y="1323"/>
                  <a:pt x="15477" y="1322"/>
                  <a:pt x="14985" y="1156"/>
                </a:cubicBezTo>
                <a:cubicBezTo>
                  <a:pt x="14711" y="1064"/>
                  <a:pt x="13961" y="858"/>
                  <a:pt x="13318" y="700"/>
                </a:cubicBezTo>
                <a:cubicBezTo>
                  <a:pt x="12675" y="541"/>
                  <a:pt x="12002" y="363"/>
                  <a:pt x="11821" y="304"/>
                </a:cubicBezTo>
                <a:cubicBezTo>
                  <a:pt x="11278" y="126"/>
                  <a:pt x="10845" y="41"/>
                  <a:pt x="10359" y="15"/>
                </a:cubicBezTo>
                <a:cubicBezTo>
                  <a:pt x="10175" y="5"/>
                  <a:pt x="10036" y="-2"/>
                  <a:pt x="9921" y="1"/>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Doormat Farm"/>
          <p:cNvSpPr txBox="1"/>
          <p:nvPr/>
        </p:nvSpPr>
        <p:spPr>
          <a:xfrm>
            <a:off x="10415847" y="859756"/>
            <a:ext cx="14373575" cy="4816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defRPr sz="14400" cap="all" spc="288">
                <a:solidFill>
                  <a:srgbClr val="070907"/>
                </a:solidFill>
                <a:latin typeface="DIN Condensed Bold"/>
                <a:ea typeface="DIN Condensed Bold"/>
                <a:cs typeface="DIN Condensed Bold"/>
                <a:sym typeface="DIN Condensed Bold"/>
              </a:defRPr>
            </a:pPr>
            <a:endParaRPr/>
          </a:p>
          <a:p>
            <a:pPr>
              <a:defRPr sz="14400" cap="all" spc="288">
                <a:solidFill>
                  <a:srgbClr val="070907"/>
                </a:solidFill>
                <a:latin typeface="DIN Condensed Bold"/>
                <a:ea typeface="DIN Condensed Bold"/>
                <a:cs typeface="DIN Condensed Bold"/>
                <a:sym typeface="DIN Condensed Bold"/>
              </a:defRPr>
            </a:pPr>
            <a:r>
              <a:t>Doormat Farm</a:t>
            </a:r>
          </a:p>
        </p:txBody>
      </p:sp>
      <p:pic>
        <p:nvPicPr>
          <p:cNvPr id="162" name="istockphoto-890163784-612x612.jpg" descr="istockphoto-890163784-612x612.jpg"/>
          <p:cNvPicPr>
            <a:picLocks noChangeAspect="1"/>
          </p:cNvPicPr>
          <p:nvPr/>
        </p:nvPicPr>
        <p:blipFill>
          <a:blip r:embed="rId3"/>
          <a:srcRect l="3376" t="2884" r="3706" b="2776"/>
          <a:stretch>
            <a:fillRect/>
          </a:stretch>
        </p:blipFill>
        <p:spPr>
          <a:xfrm rot="21522001">
            <a:off x="-1867715" y="345249"/>
            <a:ext cx="17612985" cy="13674726"/>
          </a:xfrm>
          <a:custGeom>
            <a:avLst/>
            <a:gdLst/>
            <a:ahLst/>
            <a:cxnLst>
              <a:cxn ang="0">
                <a:pos x="wd2" y="hd2"/>
              </a:cxn>
              <a:cxn ang="5400000">
                <a:pos x="wd2" y="hd2"/>
              </a:cxn>
              <a:cxn ang="10800000">
                <a:pos x="wd2" y="hd2"/>
              </a:cxn>
              <a:cxn ang="16200000">
                <a:pos x="wd2" y="hd2"/>
              </a:cxn>
            </a:cxnLst>
            <a:rect l="0" t="0" r="r" b="b"/>
            <a:pathLst>
              <a:path w="21588" h="21600" extrusionOk="0">
                <a:moveTo>
                  <a:pt x="10032" y="0"/>
                </a:moveTo>
                <a:lnTo>
                  <a:pt x="9531" y="663"/>
                </a:lnTo>
                <a:cubicBezTo>
                  <a:pt x="9255" y="1029"/>
                  <a:pt x="8807" y="1602"/>
                  <a:pt x="8534" y="1936"/>
                </a:cubicBezTo>
                <a:cubicBezTo>
                  <a:pt x="8262" y="2270"/>
                  <a:pt x="7861" y="2796"/>
                  <a:pt x="7642" y="3104"/>
                </a:cubicBezTo>
                <a:cubicBezTo>
                  <a:pt x="7311" y="3570"/>
                  <a:pt x="7246" y="3686"/>
                  <a:pt x="7252" y="3805"/>
                </a:cubicBezTo>
                <a:cubicBezTo>
                  <a:pt x="7256" y="3884"/>
                  <a:pt x="7290" y="3976"/>
                  <a:pt x="7326" y="4010"/>
                </a:cubicBezTo>
                <a:cubicBezTo>
                  <a:pt x="7385" y="4066"/>
                  <a:pt x="7386" y="4103"/>
                  <a:pt x="7340" y="4457"/>
                </a:cubicBezTo>
                <a:cubicBezTo>
                  <a:pt x="7289" y="4838"/>
                  <a:pt x="7284" y="4849"/>
                  <a:pt x="7007" y="5241"/>
                </a:cubicBezTo>
                <a:cubicBezTo>
                  <a:pt x="6757" y="5592"/>
                  <a:pt x="6724" y="5663"/>
                  <a:pt x="6714" y="5853"/>
                </a:cubicBezTo>
                <a:cubicBezTo>
                  <a:pt x="6707" y="5970"/>
                  <a:pt x="6691" y="6127"/>
                  <a:pt x="6676" y="6202"/>
                </a:cubicBezTo>
                <a:cubicBezTo>
                  <a:pt x="6661" y="6277"/>
                  <a:pt x="6662" y="6332"/>
                  <a:pt x="6680" y="6325"/>
                </a:cubicBezTo>
                <a:cubicBezTo>
                  <a:pt x="6698" y="6317"/>
                  <a:pt x="6714" y="6333"/>
                  <a:pt x="6714" y="6360"/>
                </a:cubicBezTo>
                <a:cubicBezTo>
                  <a:pt x="6714" y="6387"/>
                  <a:pt x="6702" y="6404"/>
                  <a:pt x="6688" y="6398"/>
                </a:cubicBezTo>
                <a:cubicBezTo>
                  <a:pt x="6675" y="6392"/>
                  <a:pt x="6654" y="6420"/>
                  <a:pt x="6642" y="6459"/>
                </a:cubicBezTo>
                <a:cubicBezTo>
                  <a:pt x="6630" y="6500"/>
                  <a:pt x="6641" y="6526"/>
                  <a:pt x="6667" y="6519"/>
                </a:cubicBezTo>
                <a:cubicBezTo>
                  <a:pt x="6693" y="6513"/>
                  <a:pt x="6714" y="6545"/>
                  <a:pt x="6714" y="6592"/>
                </a:cubicBezTo>
                <a:cubicBezTo>
                  <a:pt x="6714" y="6639"/>
                  <a:pt x="6700" y="6672"/>
                  <a:pt x="6683" y="6666"/>
                </a:cubicBezTo>
                <a:cubicBezTo>
                  <a:pt x="6620" y="6641"/>
                  <a:pt x="6585" y="6824"/>
                  <a:pt x="6430" y="7999"/>
                </a:cubicBezTo>
                <a:cubicBezTo>
                  <a:pt x="6343" y="8658"/>
                  <a:pt x="6231" y="9495"/>
                  <a:pt x="6180" y="9858"/>
                </a:cubicBezTo>
                <a:cubicBezTo>
                  <a:pt x="6128" y="10222"/>
                  <a:pt x="6078" y="10624"/>
                  <a:pt x="6067" y="10752"/>
                </a:cubicBezTo>
                <a:cubicBezTo>
                  <a:pt x="6056" y="10881"/>
                  <a:pt x="6027" y="11047"/>
                  <a:pt x="6004" y="11120"/>
                </a:cubicBezTo>
                <a:cubicBezTo>
                  <a:pt x="5981" y="11193"/>
                  <a:pt x="5965" y="11292"/>
                  <a:pt x="5970" y="11340"/>
                </a:cubicBezTo>
                <a:cubicBezTo>
                  <a:pt x="5975" y="11388"/>
                  <a:pt x="5945" y="11663"/>
                  <a:pt x="5903" y="11951"/>
                </a:cubicBezTo>
                <a:cubicBezTo>
                  <a:pt x="5862" y="12239"/>
                  <a:pt x="5808" y="12630"/>
                  <a:pt x="5785" y="12818"/>
                </a:cubicBezTo>
                <a:cubicBezTo>
                  <a:pt x="5768" y="12948"/>
                  <a:pt x="5742" y="13080"/>
                  <a:pt x="5716" y="13187"/>
                </a:cubicBezTo>
                <a:cubicBezTo>
                  <a:pt x="5716" y="13187"/>
                  <a:pt x="5715" y="13189"/>
                  <a:pt x="5715" y="13190"/>
                </a:cubicBezTo>
                <a:cubicBezTo>
                  <a:pt x="5708" y="13274"/>
                  <a:pt x="5694" y="13358"/>
                  <a:pt x="5672" y="13439"/>
                </a:cubicBezTo>
                <a:cubicBezTo>
                  <a:pt x="5671" y="13441"/>
                  <a:pt x="5672" y="13445"/>
                  <a:pt x="5671" y="13448"/>
                </a:cubicBezTo>
                <a:cubicBezTo>
                  <a:pt x="5671" y="13449"/>
                  <a:pt x="5670" y="13449"/>
                  <a:pt x="5670" y="13449"/>
                </a:cubicBezTo>
                <a:cubicBezTo>
                  <a:pt x="5647" y="13529"/>
                  <a:pt x="5619" y="13601"/>
                  <a:pt x="5585" y="13648"/>
                </a:cubicBezTo>
                <a:cubicBezTo>
                  <a:pt x="5517" y="13741"/>
                  <a:pt x="5475" y="13774"/>
                  <a:pt x="5425" y="13763"/>
                </a:cubicBezTo>
                <a:cubicBezTo>
                  <a:pt x="5408" y="13759"/>
                  <a:pt x="5390" y="13751"/>
                  <a:pt x="5371" y="13737"/>
                </a:cubicBezTo>
                <a:cubicBezTo>
                  <a:pt x="5352" y="13724"/>
                  <a:pt x="5341" y="13708"/>
                  <a:pt x="5328" y="13692"/>
                </a:cubicBezTo>
                <a:cubicBezTo>
                  <a:pt x="5289" y="13710"/>
                  <a:pt x="5250" y="13721"/>
                  <a:pt x="5220" y="13717"/>
                </a:cubicBezTo>
                <a:cubicBezTo>
                  <a:pt x="5167" y="13710"/>
                  <a:pt x="5093" y="13730"/>
                  <a:pt x="5047" y="13758"/>
                </a:cubicBezTo>
                <a:cubicBezTo>
                  <a:pt x="5035" y="13833"/>
                  <a:pt x="5021" y="13900"/>
                  <a:pt x="5005" y="13958"/>
                </a:cubicBezTo>
                <a:cubicBezTo>
                  <a:pt x="4996" y="13991"/>
                  <a:pt x="4986" y="14014"/>
                  <a:pt x="4976" y="14040"/>
                </a:cubicBezTo>
                <a:cubicBezTo>
                  <a:pt x="4962" y="14074"/>
                  <a:pt x="4949" y="14102"/>
                  <a:pt x="4934" y="14124"/>
                </a:cubicBezTo>
                <a:cubicBezTo>
                  <a:pt x="4922" y="14140"/>
                  <a:pt x="4912" y="14156"/>
                  <a:pt x="4900" y="14163"/>
                </a:cubicBezTo>
                <a:cubicBezTo>
                  <a:pt x="4895" y="14166"/>
                  <a:pt x="4891" y="14169"/>
                  <a:pt x="4887" y="14171"/>
                </a:cubicBezTo>
                <a:cubicBezTo>
                  <a:pt x="4868" y="14176"/>
                  <a:pt x="4848" y="14175"/>
                  <a:pt x="4830" y="14154"/>
                </a:cubicBezTo>
                <a:cubicBezTo>
                  <a:pt x="4795" y="14117"/>
                  <a:pt x="4750" y="14123"/>
                  <a:pt x="4714" y="14156"/>
                </a:cubicBezTo>
                <a:cubicBezTo>
                  <a:pt x="4696" y="14172"/>
                  <a:pt x="4681" y="14194"/>
                  <a:pt x="4670" y="14222"/>
                </a:cubicBezTo>
                <a:cubicBezTo>
                  <a:pt x="4670" y="14222"/>
                  <a:pt x="4670" y="14222"/>
                  <a:pt x="4670" y="14223"/>
                </a:cubicBezTo>
                <a:cubicBezTo>
                  <a:pt x="4659" y="14250"/>
                  <a:pt x="4651" y="14284"/>
                  <a:pt x="4651" y="14318"/>
                </a:cubicBezTo>
                <a:cubicBezTo>
                  <a:pt x="4650" y="14347"/>
                  <a:pt x="4636" y="14372"/>
                  <a:pt x="4615" y="14393"/>
                </a:cubicBezTo>
                <a:cubicBezTo>
                  <a:pt x="4600" y="14407"/>
                  <a:pt x="4580" y="14416"/>
                  <a:pt x="4560" y="14425"/>
                </a:cubicBezTo>
                <a:cubicBezTo>
                  <a:pt x="4495" y="14454"/>
                  <a:pt x="4416" y="14452"/>
                  <a:pt x="4398" y="14390"/>
                </a:cubicBezTo>
                <a:cubicBezTo>
                  <a:pt x="4391" y="14368"/>
                  <a:pt x="4385" y="14353"/>
                  <a:pt x="4378" y="14343"/>
                </a:cubicBezTo>
                <a:cubicBezTo>
                  <a:pt x="4356" y="14312"/>
                  <a:pt x="4324" y="14330"/>
                  <a:pt x="4243" y="14399"/>
                </a:cubicBezTo>
                <a:cubicBezTo>
                  <a:pt x="4124" y="14499"/>
                  <a:pt x="3999" y="14490"/>
                  <a:pt x="3984" y="14416"/>
                </a:cubicBezTo>
                <a:cubicBezTo>
                  <a:pt x="3981" y="14403"/>
                  <a:pt x="3981" y="14388"/>
                  <a:pt x="3986" y="14371"/>
                </a:cubicBezTo>
                <a:cubicBezTo>
                  <a:pt x="3991" y="14355"/>
                  <a:pt x="3999" y="14337"/>
                  <a:pt x="4011" y="14318"/>
                </a:cubicBezTo>
                <a:cubicBezTo>
                  <a:pt x="4066" y="14233"/>
                  <a:pt x="4064" y="14223"/>
                  <a:pt x="3995" y="14257"/>
                </a:cubicBezTo>
                <a:cubicBezTo>
                  <a:pt x="3946" y="14281"/>
                  <a:pt x="3892" y="14248"/>
                  <a:pt x="3862" y="14173"/>
                </a:cubicBezTo>
                <a:cubicBezTo>
                  <a:pt x="3852" y="14150"/>
                  <a:pt x="3847" y="14127"/>
                  <a:pt x="3846" y="14101"/>
                </a:cubicBezTo>
                <a:cubicBezTo>
                  <a:pt x="3842" y="14026"/>
                  <a:pt x="3882" y="13919"/>
                  <a:pt x="3959" y="13760"/>
                </a:cubicBezTo>
                <a:cubicBezTo>
                  <a:pt x="3961" y="13754"/>
                  <a:pt x="3961" y="13753"/>
                  <a:pt x="3964" y="13748"/>
                </a:cubicBezTo>
                <a:cubicBezTo>
                  <a:pt x="3929" y="13772"/>
                  <a:pt x="3875" y="13787"/>
                  <a:pt x="3783" y="13781"/>
                </a:cubicBezTo>
                <a:cubicBezTo>
                  <a:pt x="3570" y="13769"/>
                  <a:pt x="3538" y="13789"/>
                  <a:pt x="3451" y="14007"/>
                </a:cubicBezTo>
                <a:cubicBezTo>
                  <a:pt x="3396" y="14146"/>
                  <a:pt x="3370" y="14169"/>
                  <a:pt x="3266" y="14157"/>
                </a:cubicBezTo>
                <a:cubicBezTo>
                  <a:pt x="3124" y="14141"/>
                  <a:pt x="3037" y="14196"/>
                  <a:pt x="3063" y="14284"/>
                </a:cubicBezTo>
                <a:cubicBezTo>
                  <a:pt x="3073" y="14318"/>
                  <a:pt x="3049" y="14417"/>
                  <a:pt x="3008" y="14504"/>
                </a:cubicBezTo>
                <a:cubicBezTo>
                  <a:pt x="2936" y="14656"/>
                  <a:pt x="2935" y="14668"/>
                  <a:pt x="2999" y="14792"/>
                </a:cubicBezTo>
                <a:cubicBezTo>
                  <a:pt x="3105" y="14997"/>
                  <a:pt x="3102" y="15118"/>
                  <a:pt x="2985" y="15247"/>
                </a:cubicBezTo>
                <a:cubicBezTo>
                  <a:pt x="2927" y="15311"/>
                  <a:pt x="2813" y="15469"/>
                  <a:pt x="2732" y="15599"/>
                </a:cubicBezTo>
                <a:cubicBezTo>
                  <a:pt x="2651" y="15728"/>
                  <a:pt x="2544" y="15859"/>
                  <a:pt x="2495" y="15888"/>
                </a:cubicBezTo>
                <a:cubicBezTo>
                  <a:pt x="2445" y="15917"/>
                  <a:pt x="2405" y="15966"/>
                  <a:pt x="2405" y="15998"/>
                </a:cubicBezTo>
                <a:cubicBezTo>
                  <a:pt x="2405" y="16074"/>
                  <a:pt x="2295" y="16367"/>
                  <a:pt x="2229" y="16466"/>
                </a:cubicBezTo>
                <a:cubicBezTo>
                  <a:pt x="2197" y="16514"/>
                  <a:pt x="2103" y="16548"/>
                  <a:pt x="1978" y="16555"/>
                </a:cubicBezTo>
                <a:cubicBezTo>
                  <a:pt x="1868" y="16561"/>
                  <a:pt x="1773" y="16585"/>
                  <a:pt x="1767" y="16609"/>
                </a:cubicBezTo>
                <a:cubicBezTo>
                  <a:pt x="1760" y="16633"/>
                  <a:pt x="1704" y="16747"/>
                  <a:pt x="1643" y="16863"/>
                </a:cubicBezTo>
                <a:cubicBezTo>
                  <a:pt x="1582" y="16979"/>
                  <a:pt x="1427" y="17415"/>
                  <a:pt x="1299" y="17832"/>
                </a:cubicBezTo>
                <a:cubicBezTo>
                  <a:pt x="1171" y="18249"/>
                  <a:pt x="1052" y="18616"/>
                  <a:pt x="1034" y="18646"/>
                </a:cubicBezTo>
                <a:cubicBezTo>
                  <a:pt x="1015" y="18676"/>
                  <a:pt x="994" y="18808"/>
                  <a:pt x="987" y="18939"/>
                </a:cubicBezTo>
                <a:cubicBezTo>
                  <a:pt x="972" y="19232"/>
                  <a:pt x="803" y="19675"/>
                  <a:pt x="678" y="19748"/>
                </a:cubicBezTo>
                <a:cubicBezTo>
                  <a:pt x="629" y="19777"/>
                  <a:pt x="577" y="19859"/>
                  <a:pt x="564" y="19930"/>
                </a:cubicBezTo>
                <a:cubicBezTo>
                  <a:pt x="533" y="20087"/>
                  <a:pt x="397" y="20379"/>
                  <a:pt x="362" y="20364"/>
                </a:cubicBezTo>
                <a:cubicBezTo>
                  <a:pt x="348" y="20358"/>
                  <a:pt x="296" y="20389"/>
                  <a:pt x="248" y="20433"/>
                </a:cubicBezTo>
                <a:cubicBezTo>
                  <a:pt x="189" y="20487"/>
                  <a:pt x="173" y="20525"/>
                  <a:pt x="203" y="20548"/>
                </a:cubicBezTo>
                <a:cubicBezTo>
                  <a:pt x="233" y="20572"/>
                  <a:pt x="218" y="20624"/>
                  <a:pt x="154" y="20713"/>
                </a:cubicBezTo>
                <a:cubicBezTo>
                  <a:pt x="103" y="20784"/>
                  <a:pt x="43" y="20910"/>
                  <a:pt x="21" y="20996"/>
                </a:cubicBezTo>
                <a:cubicBezTo>
                  <a:pt x="-12" y="21124"/>
                  <a:pt x="-8" y="21164"/>
                  <a:pt x="48" y="21228"/>
                </a:cubicBezTo>
                <a:cubicBezTo>
                  <a:pt x="120" y="21313"/>
                  <a:pt x="426" y="21332"/>
                  <a:pt x="565" y="21283"/>
                </a:cubicBezTo>
                <a:cubicBezTo>
                  <a:pt x="555" y="21260"/>
                  <a:pt x="551" y="21233"/>
                  <a:pt x="561" y="21211"/>
                </a:cubicBezTo>
                <a:cubicBezTo>
                  <a:pt x="578" y="21177"/>
                  <a:pt x="599" y="21160"/>
                  <a:pt x="623" y="21154"/>
                </a:cubicBezTo>
                <a:cubicBezTo>
                  <a:pt x="624" y="21153"/>
                  <a:pt x="625" y="21155"/>
                  <a:pt x="626" y="21155"/>
                </a:cubicBezTo>
                <a:cubicBezTo>
                  <a:pt x="650" y="21149"/>
                  <a:pt x="676" y="21158"/>
                  <a:pt x="702" y="21178"/>
                </a:cubicBezTo>
                <a:cubicBezTo>
                  <a:pt x="744" y="21166"/>
                  <a:pt x="806" y="21159"/>
                  <a:pt x="898" y="21159"/>
                </a:cubicBezTo>
                <a:cubicBezTo>
                  <a:pt x="1031" y="21159"/>
                  <a:pt x="1152" y="21176"/>
                  <a:pt x="1167" y="21196"/>
                </a:cubicBezTo>
                <a:cubicBezTo>
                  <a:pt x="1183" y="21216"/>
                  <a:pt x="1632" y="21233"/>
                  <a:pt x="2164" y="21233"/>
                </a:cubicBezTo>
                <a:cubicBezTo>
                  <a:pt x="3055" y="21233"/>
                  <a:pt x="3137" y="21240"/>
                  <a:pt x="3183" y="21322"/>
                </a:cubicBezTo>
                <a:cubicBezTo>
                  <a:pt x="3228" y="21400"/>
                  <a:pt x="3284" y="21409"/>
                  <a:pt x="3683" y="21395"/>
                </a:cubicBezTo>
                <a:cubicBezTo>
                  <a:pt x="4027" y="21383"/>
                  <a:pt x="4130" y="21394"/>
                  <a:pt x="4122" y="21441"/>
                </a:cubicBezTo>
                <a:cubicBezTo>
                  <a:pt x="4111" y="21511"/>
                  <a:pt x="4250" y="21524"/>
                  <a:pt x="4283" y="21456"/>
                </a:cubicBezTo>
                <a:cubicBezTo>
                  <a:pt x="4295" y="21431"/>
                  <a:pt x="4334" y="21410"/>
                  <a:pt x="4371" y="21409"/>
                </a:cubicBezTo>
                <a:cubicBezTo>
                  <a:pt x="4407" y="21408"/>
                  <a:pt x="4588" y="21407"/>
                  <a:pt x="4774" y="21406"/>
                </a:cubicBezTo>
                <a:cubicBezTo>
                  <a:pt x="4960" y="21405"/>
                  <a:pt x="5135" y="21379"/>
                  <a:pt x="5162" y="21350"/>
                </a:cubicBezTo>
                <a:cubicBezTo>
                  <a:pt x="5189" y="21321"/>
                  <a:pt x="5233" y="21315"/>
                  <a:pt x="5260" y="21337"/>
                </a:cubicBezTo>
                <a:cubicBezTo>
                  <a:pt x="5287" y="21359"/>
                  <a:pt x="5386" y="21389"/>
                  <a:pt x="5480" y="21404"/>
                </a:cubicBezTo>
                <a:cubicBezTo>
                  <a:pt x="5586" y="21421"/>
                  <a:pt x="5647" y="21454"/>
                  <a:pt x="5641" y="21492"/>
                </a:cubicBezTo>
                <a:cubicBezTo>
                  <a:pt x="5634" y="21536"/>
                  <a:pt x="5741" y="21551"/>
                  <a:pt x="6049" y="21551"/>
                </a:cubicBezTo>
                <a:cubicBezTo>
                  <a:pt x="6363" y="21551"/>
                  <a:pt x="6464" y="21536"/>
                  <a:pt x="6457" y="21490"/>
                </a:cubicBezTo>
                <a:cubicBezTo>
                  <a:pt x="6445" y="21407"/>
                  <a:pt x="6833" y="21378"/>
                  <a:pt x="6906" y="21456"/>
                </a:cubicBezTo>
                <a:cubicBezTo>
                  <a:pt x="6935" y="21487"/>
                  <a:pt x="6985" y="21501"/>
                  <a:pt x="7016" y="21485"/>
                </a:cubicBezTo>
                <a:cubicBezTo>
                  <a:pt x="7047" y="21470"/>
                  <a:pt x="7082" y="21478"/>
                  <a:pt x="7095" y="21503"/>
                </a:cubicBezTo>
                <a:cubicBezTo>
                  <a:pt x="7123" y="21562"/>
                  <a:pt x="7746" y="21567"/>
                  <a:pt x="7774" y="21508"/>
                </a:cubicBezTo>
                <a:cubicBezTo>
                  <a:pt x="7786" y="21484"/>
                  <a:pt x="7851" y="21452"/>
                  <a:pt x="7919" y="21436"/>
                </a:cubicBezTo>
                <a:cubicBezTo>
                  <a:pt x="7987" y="21421"/>
                  <a:pt x="8098" y="21395"/>
                  <a:pt x="8166" y="21377"/>
                </a:cubicBezTo>
                <a:cubicBezTo>
                  <a:pt x="8241" y="21357"/>
                  <a:pt x="8385" y="21377"/>
                  <a:pt x="8536" y="21430"/>
                </a:cubicBezTo>
                <a:cubicBezTo>
                  <a:pt x="8749" y="21504"/>
                  <a:pt x="8871" y="21511"/>
                  <a:pt x="9418" y="21480"/>
                </a:cubicBezTo>
                <a:cubicBezTo>
                  <a:pt x="10531" y="21418"/>
                  <a:pt x="10925" y="21381"/>
                  <a:pt x="11003" y="21328"/>
                </a:cubicBezTo>
                <a:cubicBezTo>
                  <a:pt x="11053" y="21294"/>
                  <a:pt x="11218" y="21288"/>
                  <a:pt x="11478" y="21311"/>
                </a:cubicBezTo>
                <a:cubicBezTo>
                  <a:pt x="12494" y="21402"/>
                  <a:pt x="13008" y="21420"/>
                  <a:pt x="12981" y="21363"/>
                </a:cubicBezTo>
                <a:cubicBezTo>
                  <a:pt x="12964" y="21328"/>
                  <a:pt x="12993" y="21287"/>
                  <a:pt x="13057" y="21256"/>
                </a:cubicBezTo>
                <a:cubicBezTo>
                  <a:pt x="13187" y="21192"/>
                  <a:pt x="14043" y="21214"/>
                  <a:pt x="14035" y="21282"/>
                </a:cubicBezTo>
                <a:cubicBezTo>
                  <a:pt x="14031" y="21312"/>
                  <a:pt x="14136" y="21325"/>
                  <a:pt x="14308" y="21315"/>
                </a:cubicBezTo>
                <a:cubicBezTo>
                  <a:pt x="14497" y="21305"/>
                  <a:pt x="14586" y="21281"/>
                  <a:pt x="14580" y="21242"/>
                </a:cubicBezTo>
                <a:cubicBezTo>
                  <a:pt x="14575" y="21203"/>
                  <a:pt x="14655" y="21184"/>
                  <a:pt x="14838" y="21184"/>
                </a:cubicBezTo>
                <a:cubicBezTo>
                  <a:pt x="15030" y="21184"/>
                  <a:pt x="15101" y="21201"/>
                  <a:pt x="15094" y="21245"/>
                </a:cubicBezTo>
                <a:cubicBezTo>
                  <a:pt x="15087" y="21291"/>
                  <a:pt x="15199" y="21307"/>
                  <a:pt x="15549" y="21309"/>
                </a:cubicBezTo>
                <a:cubicBezTo>
                  <a:pt x="15805" y="21311"/>
                  <a:pt x="16138" y="21328"/>
                  <a:pt x="16290" y="21347"/>
                </a:cubicBezTo>
                <a:cubicBezTo>
                  <a:pt x="16442" y="21367"/>
                  <a:pt x="16580" y="21364"/>
                  <a:pt x="16599" y="21340"/>
                </a:cubicBezTo>
                <a:cubicBezTo>
                  <a:pt x="16648" y="21277"/>
                  <a:pt x="17412" y="21288"/>
                  <a:pt x="17723" y="21357"/>
                </a:cubicBezTo>
                <a:cubicBezTo>
                  <a:pt x="17869" y="21389"/>
                  <a:pt x="18142" y="21430"/>
                  <a:pt x="18330" y="21447"/>
                </a:cubicBezTo>
                <a:cubicBezTo>
                  <a:pt x="18574" y="21469"/>
                  <a:pt x="18669" y="21495"/>
                  <a:pt x="18663" y="21539"/>
                </a:cubicBezTo>
                <a:cubicBezTo>
                  <a:pt x="18655" y="21586"/>
                  <a:pt x="18855" y="21600"/>
                  <a:pt x="19563" y="21600"/>
                </a:cubicBezTo>
                <a:cubicBezTo>
                  <a:pt x="20414" y="21600"/>
                  <a:pt x="20482" y="21594"/>
                  <a:pt x="20613" y="21499"/>
                </a:cubicBezTo>
                <a:cubicBezTo>
                  <a:pt x="20725" y="21418"/>
                  <a:pt x="20805" y="21400"/>
                  <a:pt x="21010" y="21413"/>
                </a:cubicBezTo>
                <a:cubicBezTo>
                  <a:pt x="21163" y="21423"/>
                  <a:pt x="21263" y="21410"/>
                  <a:pt x="21259" y="21381"/>
                </a:cubicBezTo>
                <a:cubicBezTo>
                  <a:pt x="21256" y="21355"/>
                  <a:pt x="21291" y="21326"/>
                  <a:pt x="21338" y="21317"/>
                </a:cubicBezTo>
                <a:cubicBezTo>
                  <a:pt x="21385" y="21307"/>
                  <a:pt x="21442" y="21257"/>
                  <a:pt x="21463" y="21205"/>
                </a:cubicBezTo>
                <a:cubicBezTo>
                  <a:pt x="21485" y="21153"/>
                  <a:pt x="21523" y="21110"/>
                  <a:pt x="21549" y="21110"/>
                </a:cubicBezTo>
                <a:cubicBezTo>
                  <a:pt x="21565" y="21110"/>
                  <a:pt x="21578" y="21083"/>
                  <a:pt x="21588" y="21046"/>
                </a:cubicBezTo>
                <a:cubicBezTo>
                  <a:pt x="21585" y="21046"/>
                  <a:pt x="21583" y="21046"/>
                  <a:pt x="21581" y="21046"/>
                </a:cubicBezTo>
                <a:cubicBezTo>
                  <a:pt x="21500" y="21046"/>
                  <a:pt x="21435" y="21039"/>
                  <a:pt x="21387" y="21026"/>
                </a:cubicBezTo>
                <a:cubicBezTo>
                  <a:pt x="21339" y="21014"/>
                  <a:pt x="21309" y="20998"/>
                  <a:pt x="21297" y="20981"/>
                </a:cubicBezTo>
                <a:cubicBezTo>
                  <a:pt x="21273" y="20946"/>
                  <a:pt x="21326" y="20907"/>
                  <a:pt x="21474" y="20890"/>
                </a:cubicBezTo>
                <a:cubicBezTo>
                  <a:pt x="21522" y="20885"/>
                  <a:pt x="21550" y="20870"/>
                  <a:pt x="21580" y="20857"/>
                </a:cubicBezTo>
                <a:cubicBezTo>
                  <a:pt x="21559" y="20804"/>
                  <a:pt x="21520" y="20751"/>
                  <a:pt x="21451" y="20679"/>
                </a:cubicBezTo>
                <a:cubicBezTo>
                  <a:pt x="21366" y="20590"/>
                  <a:pt x="21249" y="20505"/>
                  <a:pt x="21192" y="20490"/>
                </a:cubicBezTo>
                <a:cubicBezTo>
                  <a:pt x="21134" y="20475"/>
                  <a:pt x="21049" y="20411"/>
                  <a:pt x="21003" y="20347"/>
                </a:cubicBezTo>
                <a:cubicBezTo>
                  <a:pt x="20924" y="20240"/>
                  <a:pt x="20923" y="20225"/>
                  <a:pt x="20979" y="20144"/>
                </a:cubicBezTo>
                <a:cubicBezTo>
                  <a:pt x="21020" y="20087"/>
                  <a:pt x="21030" y="20033"/>
                  <a:pt x="21008" y="19987"/>
                </a:cubicBezTo>
                <a:cubicBezTo>
                  <a:pt x="20989" y="19949"/>
                  <a:pt x="20988" y="19883"/>
                  <a:pt x="21005" y="19840"/>
                </a:cubicBezTo>
                <a:cubicBezTo>
                  <a:pt x="21044" y="19748"/>
                  <a:pt x="20969" y="19281"/>
                  <a:pt x="20902" y="19195"/>
                </a:cubicBezTo>
                <a:cubicBezTo>
                  <a:pt x="20876" y="19161"/>
                  <a:pt x="20854" y="19107"/>
                  <a:pt x="20854" y="19074"/>
                </a:cubicBezTo>
                <a:cubicBezTo>
                  <a:pt x="20854" y="18991"/>
                  <a:pt x="20744" y="18970"/>
                  <a:pt x="20489" y="18981"/>
                </a:cubicBezTo>
                <a:cubicBezTo>
                  <a:pt x="20475" y="19000"/>
                  <a:pt x="20461" y="19019"/>
                  <a:pt x="20444" y="19048"/>
                </a:cubicBezTo>
                <a:cubicBezTo>
                  <a:pt x="20356" y="19199"/>
                  <a:pt x="20345" y="19202"/>
                  <a:pt x="20311" y="19088"/>
                </a:cubicBezTo>
                <a:cubicBezTo>
                  <a:pt x="20300" y="19049"/>
                  <a:pt x="20281" y="19021"/>
                  <a:pt x="20259" y="19005"/>
                </a:cubicBezTo>
                <a:cubicBezTo>
                  <a:pt x="20236" y="18990"/>
                  <a:pt x="20207" y="18985"/>
                  <a:pt x="20176" y="18996"/>
                </a:cubicBezTo>
                <a:cubicBezTo>
                  <a:pt x="20146" y="19006"/>
                  <a:pt x="20120" y="19001"/>
                  <a:pt x="20098" y="18990"/>
                </a:cubicBezTo>
                <a:cubicBezTo>
                  <a:pt x="20089" y="18986"/>
                  <a:pt x="20083" y="18981"/>
                  <a:pt x="20075" y="18975"/>
                </a:cubicBezTo>
                <a:cubicBezTo>
                  <a:pt x="20065" y="18966"/>
                  <a:pt x="20057" y="18956"/>
                  <a:pt x="20049" y="18944"/>
                </a:cubicBezTo>
                <a:cubicBezTo>
                  <a:pt x="20028" y="18914"/>
                  <a:pt x="20017" y="18878"/>
                  <a:pt x="20016" y="18835"/>
                </a:cubicBezTo>
                <a:cubicBezTo>
                  <a:pt x="20016" y="18835"/>
                  <a:pt x="20016" y="18834"/>
                  <a:pt x="20016" y="18834"/>
                </a:cubicBezTo>
                <a:cubicBezTo>
                  <a:pt x="19887" y="18548"/>
                  <a:pt x="19747" y="17776"/>
                  <a:pt x="19826" y="17713"/>
                </a:cubicBezTo>
                <a:cubicBezTo>
                  <a:pt x="19852" y="17693"/>
                  <a:pt x="19833" y="17616"/>
                  <a:pt x="19774" y="17500"/>
                </a:cubicBezTo>
                <a:cubicBezTo>
                  <a:pt x="19690" y="17335"/>
                  <a:pt x="19544" y="16854"/>
                  <a:pt x="19444" y="16414"/>
                </a:cubicBezTo>
                <a:cubicBezTo>
                  <a:pt x="19441" y="16398"/>
                  <a:pt x="19436" y="16385"/>
                  <a:pt x="19432" y="16369"/>
                </a:cubicBezTo>
                <a:cubicBezTo>
                  <a:pt x="19419" y="16332"/>
                  <a:pt x="19396" y="16259"/>
                  <a:pt x="19396" y="16273"/>
                </a:cubicBezTo>
                <a:cubicBezTo>
                  <a:pt x="19382" y="16584"/>
                  <a:pt x="19296" y="16682"/>
                  <a:pt x="19086" y="16631"/>
                </a:cubicBezTo>
                <a:cubicBezTo>
                  <a:pt x="19022" y="16615"/>
                  <a:pt x="18972" y="16602"/>
                  <a:pt x="18935" y="16588"/>
                </a:cubicBezTo>
                <a:cubicBezTo>
                  <a:pt x="18934" y="16588"/>
                  <a:pt x="18934" y="16588"/>
                  <a:pt x="18934" y="16588"/>
                </a:cubicBezTo>
                <a:cubicBezTo>
                  <a:pt x="18897" y="16575"/>
                  <a:pt x="18872" y="16560"/>
                  <a:pt x="18857" y="16544"/>
                </a:cubicBezTo>
                <a:cubicBezTo>
                  <a:pt x="18826" y="16510"/>
                  <a:pt x="18835" y="16468"/>
                  <a:pt x="18866" y="16392"/>
                </a:cubicBezTo>
                <a:cubicBezTo>
                  <a:pt x="18891" y="16332"/>
                  <a:pt x="18891" y="16289"/>
                  <a:pt x="18880" y="16258"/>
                </a:cubicBezTo>
                <a:cubicBezTo>
                  <a:pt x="18876" y="16247"/>
                  <a:pt x="18875" y="16233"/>
                  <a:pt x="18867" y="16226"/>
                </a:cubicBezTo>
                <a:cubicBezTo>
                  <a:pt x="18853" y="16212"/>
                  <a:pt x="18833" y="16207"/>
                  <a:pt x="18807" y="16211"/>
                </a:cubicBezTo>
                <a:cubicBezTo>
                  <a:pt x="18781" y="16215"/>
                  <a:pt x="18750" y="16228"/>
                  <a:pt x="18716" y="16252"/>
                </a:cubicBezTo>
                <a:cubicBezTo>
                  <a:pt x="18683" y="16274"/>
                  <a:pt x="18652" y="16282"/>
                  <a:pt x="18624" y="16276"/>
                </a:cubicBezTo>
                <a:cubicBezTo>
                  <a:pt x="18596" y="16271"/>
                  <a:pt x="18571" y="16252"/>
                  <a:pt x="18550" y="16221"/>
                </a:cubicBezTo>
                <a:cubicBezTo>
                  <a:pt x="18528" y="16191"/>
                  <a:pt x="18512" y="16150"/>
                  <a:pt x="18500" y="16099"/>
                </a:cubicBezTo>
                <a:cubicBezTo>
                  <a:pt x="18487" y="16047"/>
                  <a:pt x="18481" y="15987"/>
                  <a:pt x="18481" y="15917"/>
                </a:cubicBezTo>
                <a:cubicBezTo>
                  <a:pt x="18481" y="15809"/>
                  <a:pt x="18448" y="15703"/>
                  <a:pt x="18407" y="15683"/>
                </a:cubicBezTo>
                <a:cubicBezTo>
                  <a:pt x="18367" y="15663"/>
                  <a:pt x="18348" y="15614"/>
                  <a:pt x="18367" y="15574"/>
                </a:cubicBezTo>
                <a:cubicBezTo>
                  <a:pt x="18386" y="15535"/>
                  <a:pt x="18376" y="15465"/>
                  <a:pt x="18345" y="15417"/>
                </a:cubicBezTo>
                <a:cubicBezTo>
                  <a:pt x="18315" y="15369"/>
                  <a:pt x="18280" y="15270"/>
                  <a:pt x="18270" y="15198"/>
                </a:cubicBezTo>
                <a:cubicBezTo>
                  <a:pt x="18259" y="15126"/>
                  <a:pt x="18231" y="15010"/>
                  <a:pt x="18208" y="14940"/>
                </a:cubicBezTo>
                <a:cubicBezTo>
                  <a:pt x="18203" y="14925"/>
                  <a:pt x="18204" y="14907"/>
                  <a:pt x="18202" y="14890"/>
                </a:cubicBezTo>
                <a:cubicBezTo>
                  <a:pt x="18195" y="14876"/>
                  <a:pt x="18183" y="14858"/>
                  <a:pt x="18182" y="14848"/>
                </a:cubicBezTo>
                <a:cubicBezTo>
                  <a:pt x="18152" y="14646"/>
                  <a:pt x="18072" y="14497"/>
                  <a:pt x="17930" y="14382"/>
                </a:cubicBezTo>
                <a:cubicBezTo>
                  <a:pt x="17815" y="14288"/>
                  <a:pt x="17784" y="14239"/>
                  <a:pt x="17813" y="14194"/>
                </a:cubicBezTo>
                <a:cubicBezTo>
                  <a:pt x="17902" y="14055"/>
                  <a:pt x="17811" y="13934"/>
                  <a:pt x="17444" y="13694"/>
                </a:cubicBezTo>
                <a:cubicBezTo>
                  <a:pt x="17180" y="13522"/>
                  <a:pt x="17081" y="13431"/>
                  <a:pt x="17088" y="13373"/>
                </a:cubicBezTo>
                <a:cubicBezTo>
                  <a:pt x="17096" y="13313"/>
                  <a:pt x="17035" y="13265"/>
                  <a:pt x="16861" y="13190"/>
                </a:cubicBezTo>
                <a:cubicBezTo>
                  <a:pt x="16732" y="13133"/>
                  <a:pt x="16598" y="13087"/>
                  <a:pt x="16565" y="13087"/>
                </a:cubicBezTo>
                <a:cubicBezTo>
                  <a:pt x="16539" y="13087"/>
                  <a:pt x="16477" y="13011"/>
                  <a:pt x="16413" y="12918"/>
                </a:cubicBezTo>
                <a:cubicBezTo>
                  <a:pt x="16412" y="12917"/>
                  <a:pt x="16412" y="12916"/>
                  <a:pt x="16412" y="12916"/>
                </a:cubicBezTo>
                <a:cubicBezTo>
                  <a:pt x="16376" y="12871"/>
                  <a:pt x="16328" y="12817"/>
                  <a:pt x="16262" y="12763"/>
                </a:cubicBezTo>
                <a:lnTo>
                  <a:pt x="16108" y="12636"/>
                </a:lnTo>
                <a:lnTo>
                  <a:pt x="16172" y="12570"/>
                </a:lnTo>
                <a:cubicBezTo>
                  <a:pt x="16121" y="12503"/>
                  <a:pt x="16069" y="12436"/>
                  <a:pt x="16026" y="12390"/>
                </a:cubicBezTo>
                <a:cubicBezTo>
                  <a:pt x="15819" y="12165"/>
                  <a:pt x="15801" y="12061"/>
                  <a:pt x="15922" y="11797"/>
                </a:cubicBezTo>
                <a:cubicBezTo>
                  <a:pt x="16004" y="11617"/>
                  <a:pt x="15990" y="11512"/>
                  <a:pt x="15865" y="11378"/>
                </a:cubicBezTo>
                <a:cubicBezTo>
                  <a:pt x="15833" y="11344"/>
                  <a:pt x="15815" y="11297"/>
                  <a:pt x="15826" y="11274"/>
                </a:cubicBezTo>
                <a:cubicBezTo>
                  <a:pt x="15851" y="11222"/>
                  <a:pt x="15678" y="11071"/>
                  <a:pt x="15610" y="11086"/>
                </a:cubicBezTo>
                <a:cubicBezTo>
                  <a:pt x="15424" y="11126"/>
                  <a:pt x="15156" y="10766"/>
                  <a:pt x="15133" y="10445"/>
                </a:cubicBezTo>
                <a:cubicBezTo>
                  <a:pt x="15118" y="10243"/>
                  <a:pt x="15093" y="10148"/>
                  <a:pt x="14990" y="9907"/>
                </a:cubicBezTo>
                <a:cubicBezTo>
                  <a:pt x="14962" y="9840"/>
                  <a:pt x="14868" y="9301"/>
                  <a:pt x="14782" y="8709"/>
                </a:cubicBezTo>
                <a:cubicBezTo>
                  <a:pt x="14695" y="8117"/>
                  <a:pt x="14588" y="7401"/>
                  <a:pt x="14543" y="7118"/>
                </a:cubicBezTo>
                <a:cubicBezTo>
                  <a:pt x="14499" y="6836"/>
                  <a:pt x="14462" y="6553"/>
                  <a:pt x="14460" y="6490"/>
                </a:cubicBezTo>
                <a:cubicBezTo>
                  <a:pt x="14458" y="6414"/>
                  <a:pt x="14399" y="6318"/>
                  <a:pt x="14280" y="6201"/>
                </a:cubicBezTo>
                <a:cubicBezTo>
                  <a:pt x="14134" y="6058"/>
                  <a:pt x="14097" y="5990"/>
                  <a:pt x="14077" y="5826"/>
                </a:cubicBezTo>
                <a:cubicBezTo>
                  <a:pt x="14063" y="5716"/>
                  <a:pt x="14000" y="5332"/>
                  <a:pt x="13936" y="4972"/>
                </a:cubicBezTo>
                <a:lnTo>
                  <a:pt x="13820" y="4317"/>
                </a:lnTo>
                <a:lnTo>
                  <a:pt x="13900" y="4238"/>
                </a:lnTo>
                <a:cubicBezTo>
                  <a:pt x="13980" y="4159"/>
                  <a:pt x="13976" y="4151"/>
                  <a:pt x="13574" y="3694"/>
                </a:cubicBezTo>
                <a:cubicBezTo>
                  <a:pt x="13350" y="3438"/>
                  <a:pt x="12972" y="3031"/>
                  <a:pt x="12735" y="2788"/>
                </a:cubicBezTo>
                <a:cubicBezTo>
                  <a:pt x="12498" y="2546"/>
                  <a:pt x="12175" y="2215"/>
                  <a:pt x="12015" y="2052"/>
                </a:cubicBezTo>
                <a:cubicBezTo>
                  <a:pt x="11856" y="1888"/>
                  <a:pt x="11426" y="1461"/>
                  <a:pt x="11060" y="1104"/>
                </a:cubicBezTo>
                <a:cubicBezTo>
                  <a:pt x="10695" y="747"/>
                  <a:pt x="10315" y="353"/>
                  <a:pt x="10215" y="228"/>
                </a:cubicBezTo>
                <a:lnTo>
                  <a:pt x="10197" y="206"/>
                </a:lnTo>
                <a:cubicBezTo>
                  <a:pt x="10196" y="206"/>
                  <a:pt x="10196" y="205"/>
                  <a:pt x="10196" y="205"/>
                </a:cubicBezTo>
                <a:cubicBezTo>
                  <a:pt x="10174" y="188"/>
                  <a:pt x="10158" y="166"/>
                  <a:pt x="10142" y="137"/>
                </a:cubicBezTo>
                <a:lnTo>
                  <a:pt x="10032" y="0"/>
                </a:lnTo>
                <a:close/>
                <a:moveTo>
                  <a:pt x="19022" y="15665"/>
                </a:moveTo>
                <a:cubicBezTo>
                  <a:pt x="19019" y="15670"/>
                  <a:pt x="19020" y="15669"/>
                  <a:pt x="19018" y="15674"/>
                </a:cubicBezTo>
                <a:cubicBezTo>
                  <a:pt x="18968" y="15777"/>
                  <a:pt x="18969" y="15799"/>
                  <a:pt x="19063" y="15767"/>
                </a:cubicBezTo>
                <a:cubicBezTo>
                  <a:pt x="19120" y="15748"/>
                  <a:pt x="19184" y="15770"/>
                  <a:pt x="19226" y="15807"/>
                </a:cubicBezTo>
                <a:cubicBezTo>
                  <a:pt x="19233" y="15814"/>
                  <a:pt x="19239" y="15821"/>
                  <a:pt x="19244" y="15828"/>
                </a:cubicBezTo>
                <a:cubicBezTo>
                  <a:pt x="19207" y="15753"/>
                  <a:pt x="19170" y="15697"/>
                  <a:pt x="19143" y="15694"/>
                </a:cubicBezTo>
                <a:cubicBezTo>
                  <a:pt x="19103" y="15690"/>
                  <a:pt x="19062" y="15679"/>
                  <a:pt x="19022" y="15665"/>
                </a:cubicBezTo>
                <a:close/>
                <a:moveTo>
                  <a:pt x="19244" y="15828"/>
                </a:moveTo>
                <a:cubicBezTo>
                  <a:pt x="19251" y="15842"/>
                  <a:pt x="19258" y="15851"/>
                  <a:pt x="19265" y="15866"/>
                </a:cubicBezTo>
                <a:cubicBezTo>
                  <a:pt x="19261" y="15853"/>
                  <a:pt x="19253" y="15840"/>
                  <a:pt x="19244" y="15828"/>
                </a:cubicBezTo>
                <a:close/>
                <a:moveTo>
                  <a:pt x="19267" y="15873"/>
                </a:moveTo>
                <a:cubicBezTo>
                  <a:pt x="19273" y="15895"/>
                  <a:pt x="19270" y="15918"/>
                  <a:pt x="19254" y="15939"/>
                </a:cubicBezTo>
                <a:cubicBezTo>
                  <a:pt x="19236" y="15962"/>
                  <a:pt x="19251" y="16028"/>
                  <a:pt x="19288" y="16085"/>
                </a:cubicBezTo>
                <a:cubicBezTo>
                  <a:pt x="19324" y="16142"/>
                  <a:pt x="19356" y="16189"/>
                  <a:pt x="19360" y="16189"/>
                </a:cubicBezTo>
                <a:cubicBezTo>
                  <a:pt x="19361" y="16189"/>
                  <a:pt x="19361" y="16134"/>
                  <a:pt x="19362" y="16116"/>
                </a:cubicBezTo>
                <a:cubicBezTo>
                  <a:pt x="19331" y="16018"/>
                  <a:pt x="19299" y="15942"/>
                  <a:pt x="19267" y="15873"/>
                </a:cubicBezTo>
                <a:close/>
              </a:path>
            </a:pathLst>
          </a:custGeom>
          <a:ln w="12700">
            <a:miter lim="400000"/>
          </a:ln>
          <a:effectLst>
            <a:outerShdw blurRad="127000" dist="76200" dir="2700000" rotWithShape="0">
              <a:srgbClr val="000000">
                <a:alpha val="75000"/>
              </a:srgbClr>
            </a:outerShdw>
          </a:effectLst>
        </p:spPr>
      </p:pic>
      <p:sp>
        <p:nvSpPr>
          <p:cNvPr id="163" name="Doormat Farm"/>
          <p:cNvSpPr txBox="1"/>
          <p:nvPr/>
        </p:nvSpPr>
        <p:spPr>
          <a:xfrm rot="19260000">
            <a:off x="3046399" y="3734096"/>
            <a:ext cx="3047191" cy="835012"/>
          </a:xfrm>
          <a:prstGeom prst="rect">
            <a:avLst/>
          </a:prstGeom>
          <a:ln w="12700">
            <a:miter lim="400000"/>
          </a:ln>
          <a:effectLst>
            <a:outerShdw blurRad="190500" dist="12700" dir="5400000" rotWithShape="0">
              <a:srgbClr val="000000"/>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2500" cap="all" spc="50">
                <a:solidFill>
                  <a:srgbClr val="000000"/>
                </a:solidFill>
                <a:latin typeface="Alba Super"/>
                <a:ea typeface="Alba Super"/>
                <a:cs typeface="Alba Super"/>
                <a:sym typeface="Alba Super"/>
              </a:defRPr>
            </a:lvl1pPr>
          </a:lstStyle>
          <a:p>
            <a:r>
              <a:t>Doormat Farm</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Any questions?"/>
          <p:cNvSpPr txBox="1">
            <a:spLocks noGrp="1"/>
          </p:cNvSpPr>
          <p:nvPr>
            <p:ph type="title"/>
          </p:nvPr>
        </p:nvSpPr>
        <p:spPr>
          <a:xfrm>
            <a:off x="3494689" y="1244862"/>
            <a:ext cx="21869401" cy="2006076"/>
          </a:xfrm>
          <a:prstGeom prst="rect">
            <a:avLst/>
          </a:prstGeom>
        </p:spPr>
        <p:txBody>
          <a:bodyPr>
            <a:normAutofit fontScale="90000"/>
          </a:bodyPr>
          <a:lstStyle>
            <a:lvl1pPr>
              <a:defRPr sz="14400" spc="288">
                <a:solidFill>
                  <a:srgbClr val="070907"/>
                </a:solidFill>
                <a:latin typeface="DIN Condensed Bold"/>
                <a:ea typeface="DIN Condensed Bold"/>
                <a:cs typeface="DIN Condensed Bold"/>
                <a:sym typeface="DIN Condensed Bold"/>
              </a:defRPr>
            </a:lvl1pPr>
          </a:lstStyle>
          <a:p>
            <a:r>
              <a:t>Any questions?</a:t>
            </a:r>
          </a:p>
        </p:txBody>
      </p:sp>
      <p:pic>
        <p:nvPicPr>
          <p:cNvPr id="260" name="designers-team-having-meeting-vector-project-talking-storyboard-digital-template-sketch-style-line-arts-teamwork-art-136163158.jpg" descr="designers-team-having-meeting-vector-project-talking-storyboard-digital-template-sketch-style-line-arts-teamwork-art-136163158.jpg"/>
          <p:cNvPicPr>
            <a:picLocks noChangeAspect="1"/>
          </p:cNvPicPr>
          <p:nvPr/>
        </p:nvPicPr>
        <p:blipFill>
          <a:blip r:embed="rId3"/>
          <a:srcRect l="3551" t="15212" r="5990" b="13565"/>
          <a:stretch>
            <a:fillRect/>
          </a:stretch>
        </p:blipFill>
        <p:spPr>
          <a:xfrm>
            <a:off x="-89266" y="6111159"/>
            <a:ext cx="14671409" cy="7147585"/>
          </a:xfrm>
          <a:custGeom>
            <a:avLst/>
            <a:gdLst/>
            <a:ahLst/>
            <a:cxnLst>
              <a:cxn ang="0">
                <a:pos x="wd2" y="hd2"/>
              </a:cxn>
              <a:cxn ang="5400000">
                <a:pos x="wd2" y="hd2"/>
              </a:cxn>
              <a:cxn ang="10800000">
                <a:pos x="wd2" y="hd2"/>
              </a:cxn>
              <a:cxn ang="16200000">
                <a:pos x="wd2" y="hd2"/>
              </a:cxn>
            </a:cxnLst>
            <a:rect l="0" t="0" r="r" b="b"/>
            <a:pathLst>
              <a:path w="21543" h="21591" extrusionOk="0">
                <a:moveTo>
                  <a:pt x="6564" y="0"/>
                </a:moveTo>
                <a:cubicBezTo>
                  <a:pt x="6379" y="-3"/>
                  <a:pt x="6114" y="33"/>
                  <a:pt x="5999" y="78"/>
                </a:cubicBezTo>
                <a:cubicBezTo>
                  <a:pt x="5886" y="121"/>
                  <a:pt x="5653" y="324"/>
                  <a:pt x="5666" y="367"/>
                </a:cubicBezTo>
                <a:cubicBezTo>
                  <a:pt x="5679" y="409"/>
                  <a:pt x="5598" y="520"/>
                  <a:pt x="5576" y="492"/>
                </a:cubicBezTo>
                <a:cubicBezTo>
                  <a:pt x="5565" y="479"/>
                  <a:pt x="5577" y="437"/>
                  <a:pt x="5602" y="398"/>
                </a:cubicBezTo>
                <a:cubicBezTo>
                  <a:pt x="5658" y="309"/>
                  <a:pt x="5639" y="306"/>
                  <a:pt x="5552" y="392"/>
                </a:cubicBezTo>
                <a:cubicBezTo>
                  <a:pt x="5495" y="448"/>
                  <a:pt x="5306" y="788"/>
                  <a:pt x="5331" y="788"/>
                </a:cubicBezTo>
                <a:cubicBezTo>
                  <a:pt x="5336" y="788"/>
                  <a:pt x="5334" y="806"/>
                  <a:pt x="5327" y="828"/>
                </a:cubicBezTo>
                <a:cubicBezTo>
                  <a:pt x="5319" y="855"/>
                  <a:pt x="5308" y="857"/>
                  <a:pt x="5293" y="831"/>
                </a:cubicBezTo>
                <a:cubicBezTo>
                  <a:pt x="5276" y="802"/>
                  <a:pt x="5269" y="823"/>
                  <a:pt x="5265" y="911"/>
                </a:cubicBezTo>
                <a:cubicBezTo>
                  <a:pt x="5263" y="977"/>
                  <a:pt x="5250" y="1085"/>
                  <a:pt x="5236" y="1151"/>
                </a:cubicBezTo>
                <a:cubicBezTo>
                  <a:pt x="5223" y="1216"/>
                  <a:pt x="5203" y="1322"/>
                  <a:pt x="5193" y="1386"/>
                </a:cubicBezTo>
                <a:cubicBezTo>
                  <a:pt x="5183" y="1449"/>
                  <a:pt x="5165" y="1497"/>
                  <a:pt x="5153" y="1491"/>
                </a:cubicBezTo>
                <a:cubicBezTo>
                  <a:pt x="5127" y="1480"/>
                  <a:pt x="5124" y="1544"/>
                  <a:pt x="5149" y="1576"/>
                </a:cubicBezTo>
                <a:cubicBezTo>
                  <a:pt x="5169" y="1603"/>
                  <a:pt x="5165" y="1825"/>
                  <a:pt x="5143" y="1898"/>
                </a:cubicBezTo>
                <a:cubicBezTo>
                  <a:pt x="5134" y="1926"/>
                  <a:pt x="5137" y="1973"/>
                  <a:pt x="5150" y="2004"/>
                </a:cubicBezTo>
                <a:cubicBezTo>
                  <a:pt x="5176" y="2069"/>
                  <a:pt x="5163" y="2264"/>
                  <a:pt x="5121" y="2438"/>
                </a:cubicBezTo>
                <a:cubicBezTo>
                  <a:pt x="5087" y="2580"/>
                  <a:pt x="4992" y="2678"/>
                  <a:pt x="4888" y="2678"/>
                </a:cubicBezTo>
                <a:cubicBezTo>
                  <a:pt x="4684" y="2678"/>
                  <a:pt x="3863" y="3058"/>
                  <a:pt x="3595" y="3276"/>
                </a:cubicBezTo>
                <a:cubicBezTo>
                  <a:pt x="3507" y="3348"/>
                  <a:pt x="3422" y="3412"/>
                  <a:pt x="3407" y="3418"/>
                </a:cubicBezTo>
                <a:cubicBezTo>
                  <a:pt x="3392" y="3424"/>
                  <a:pt x="3373" y="3460"/>
                  <a:pt x="3366" y="3497"/>
                </a:cubicBezTo>
                <a:cubicBezTo>
                  <a:pt x="3357" y="3542"/>
                  <a:pt x="3332" y="3564"/>
                  <a:pt x="3289" y="3564"/>
                </a:cubicBezTo>
                <a:cubicBezTo>
                  <a:pt x="3220" y="3564"/>
                  <a:pt x="3189" y="3621"/>
                  <a:pt x="3091" y="3923"/>
                </a:cubicBezTo>
                <a:cubicBezTo>
                  <a:pt x="3056" y="4029"/>
                  <a:pt x="3021" y="4095"/>
                  <a:pt x="3010" y="4080"/>
                </a:cubicBezTo>
                <a:cubicBezTo>
                  <a:pt x="2996" y="4063"/>
                  <a:pt x="2993" y="4083"/>
                  <a:pt x="3000" y="4136"/>
                </a:cubicBezTo>
                <a:cubicBezTo>
                  <a:pt x="3010" y="4218"/>
                  <a:pt x="2974" y="4319"/>
                  <a:pt x="2951" y="4271"/>
                </a:cubicBezTo>
                <a:cubicBezTo>
                  <a:pt x="2945" y="4257"/>
                  <a:pt x="2938" y="4272"/>
                  <a:pt x="2938" y="4304"/>
                </a:cubicBezTo>
                <a:cubicBezTo>
                  <a:pt x="2938" y="4335"/>
                  <a:pt x="2918" y="4401"/>
                  <a:pt x="2892" y="4450"/>
                </a:cubicBezTo>
                <a:cubicBezTo>
                  <a:pt x="2867" y="4499"/>
                  <a:pt x="2851" y="4554"/>
                  <a:pt x="2856" y="4572"/>
                </a:cubicBezTo>
                <a:cubicBezTo>
                  <a:pt x="2873" y="4627"/>
                  <a:pt x="2831" y="4740"/>
                  <a:pt x="2795" y="4740"/>
                </a:cubicBezTo>
                <a:cubicBezTo>
                  <a:pt x="2776" y="4740"/>
                  <a:pt x="2761" y="4767"/>
                  <a:pt x="2761" y="4799"/>
                </a:cubicBezTo>
                <a:cubicBezTo>
                  <a:pt x="2761" y="4831"/>
                  <a:pt x="2742" y="4909"/>
                  <a:pt x="2719" y="4973"/>
                </a:cubicBezTo>
                <a:cubicBezTo>
                  <a:pt x="2678" y="5085"/>
                  <a:pt x="2676" y="5086"/>
                  <a:pt x="2648" y="5012"/>
                </a:cubicBezTo>
                <a:cubicBezTo>
                  <a:pt x="2621" y="4941"/>
                  <a:pt x="2620" y="4943"/>
                  <a:pt x="2631" y="5053"/>
                </a:cubicBezTo>
                <a:cubicBezTo>
                  <a:pt x="2639" y="5134"/>
                  <a:pt x="2633" y="5185"/>
                  <a:pt x="2613" y="5220"/>
                </a:cubicBezTo>
                <a:cubicBezTo>
                  <a:pt x="2596" y="5247"/>
                  <a:pt x="2588" y="5285"/>
                  <a:pt x="2593" y="5302"/>
                </a:cubicBezTo>
                <a:cubicBezTo>
                  <a:pt x="2604" y="5338"/>
                  <a:pt x="2537" y="5425"/>
                  <a:pt x="2522" y="5395"/>
                </a:cubicBezTo>
                <a:cubicBezTo>
                  <a:pt x="2517" y="5384"/>
                  <a:pt x="2502" y="5402"/>
                  <a:pt x="2489" y="5434"/>
                </a:cubicBezTo>
                <a:cubicBezTo>
                  <a:pt x="2470" y="5481"/>
                  <a:pt x="2471" y="5504"/>
                  <a:pt x="2489" y="5551"/>
                </a:cubicBezTo>
                <a:cubicBezTo>
                  <a:pt x="2502" y="5582"/>
                  <a:pt x="2505" y="5611"/>
                  <a:pt x="2496" y="5613"/>
                </a:cubicBezTo>
                <a:cubicBezTo>
                  <a:pt x="2487" y="5615"/>
                  <a:pt x="2467" y="5620"/>
                  <a:pt x="2452" y="5623"/>
                </a:cubicBezTo>
                <a:cubicBezTo>
                  <a:pt x="2436" y="5625"/>
                  <a:pt x="2423" y="5658"/>
                  <a:pt x="2423" y="5693"/>
                </a:cubicBezTo>
                <a:cubicBezTo>
                  <a:pt x="2423" y="5782"/>
                  <a:pt x="2342" y="6002"/>
                  <a:pt x="2320" y="5974"/>
                </a:cubicBezTo>
                <a:cubicBezTo>
                  <a:pt x="2310" y="5961"/>
                  <a:pt x="2302" y="5976"/>
                  <a:pt x="2302" y="6007"/>
                </a:cubicBezTo>
                <a:cubicBezTo>
                  <a:pt x="2302" y="6070"/>
                  <a:pt x="2181" y="6303"/>
                  <a:pt x="2148" y="6303"/>
                </a:cubicBezTo>
                <a:cubicBezTo>
                  <a:pt x="2137" y="6303"/>
                  <a:pt x="2132" y="6315"/>
                  <a:pt x="2139" y="6329"/>
                </a:cubicBezTo>
                <a:cubicBezTo>
                  <a:pt x="2146" y="6343"/>
                  <a:pt x="2131" y="6410"/>
                  <a:pt x="2105" y="6480"/>
                </a:cubicBezTo>
                <a:cubicBezTo>
                  <a:pt x="2079" y="6549"/>
                  <a:pt x="2050" y="6652"/>
                  <a:pt x="2039" y="6707"/>
                </a:cubicBezTo>
                <a:cubicBezTo>
                  <a:pt x="2029" y="6764"/>
                  <a:pt x="2012" y="6797"/>
                  <a:pt x="2001" y="6783"/>
                </a:cubicBezTo>
                <a:cubicBezTo>
                  <a:pt x="1989" y="6768"/>
                  <a:pt x="1983" y="6787"/>
                  <a:pt x="1987" y="6830"/>
                </a:cubicBezTo>
                <a:cubicBezTo>
                  <a:pt x="1991" y="6878"/>
                  <a:pt x="1982" y="6899"/>
                  <a:pt x="1960" y="6896"/>
                </a:cubicBezTo>
                <a:cubicBezTo>
                  <a:pt x="1942" y="6893"/>
                  <a:pt x="1930" y="6901"/>
                  <a:pt x="1934" y="6915"/>
                </a:cubicBezTo>
                <a:cubicBezTo>
                  <a:pt x="1947" y="6957"/>
                  <a:pt x="1881" y="7210"/>
                  <a:pt x="1856" y="7215"/>
                </a:cubicBezTo>
                <a:cubicBezTo>
                  <a:pt x="1844" y="7217"/>
                  <a:pt x="1827" y="7224"/>
                  <a:pt x="1819" y="7229"/>
                </a:cubicBezTo>
                <a:cubicBezTo>
                  <a:pt x="1811" y="7234"/>
                  <a:pt x="1799" y="7236"/>
                  <a:pt x="1791" y="7234"/>
                </a:cubicBezTo>
                <a:cubicBezTo>
                  <a:pt x="1770" y="7227"/>
                  <a:pt x="1774" y="7298"/>
                  <a:pt x="1797" y="7326"/>
                </a:cubicBezTo>
                <a:cubicBezTo>
                  <a:pt x="1810" y="7343"/>
                  <a:pt x="1810" y="7366"/>
                  <a:pt x="1797" y="7399"/>
                </a:cubicBezTo>
                <a:cubicBezTo>
                  <a:pt x="1786" y="7426"/>
                  <a:pt x="1782" y="7456"/>
                  <a:pt x="1787" y="7468"/>
                </a:cubicBezTo>
                <a:cubicBezTo>
                  <a:pt x="1792" y="7479"/>
                  <a:pt x="1775" y="7517"/>
                  <a:pt x="1749" y="7553"/>
                </a:cubicBezTo>
                <a:cubicBezTo>
                  <a:pt x="1722" y="7589"/>
                  <a:pt x="1703" y="7647"/>
                  <a:pt x="1706" y="7683"/>
                </a:cubicBezTo>
                <a:cubicBezTo>
                  <a:pt x="1709" y="7720"/>
                  <a:pt x="1701" y="7745"/>
                  <a:pt x="1688" y="7740"/>
                </a:cubicBezTo>
                <a:cubicBezTo>
                  <a:pt x="1675" y="7734"/>
                  <a:pt x="1665" y="7756"/>
                  <a:pt x="1665" y="7789"/>
                </a:cubicBezTo>
                <a:cubicBezTo>
                  <a:pt x="1665" y="7885"/>
                  <a:pt x="1605" y="8045"/>
                  <a:pt x="1577" y="8023"/>
                </a:cubicBezTo>
                <a:cubicBezTo>
                  <a:pt x="1557" y="8007"/>
                  <a:pt x="1556" y="8018"/>
                  <a:pt x="1571" y="8077"/>
                </a:cubicBezTo>
                <a:cubicBezTo>
                  <a:pt x="1586" y="8136"/>
                  <a:pt x="1583" y="8160"/>
                  <a:pt x="1553" y="8193"/>
                </a:cubicBezTo>
                <a:cubicBezTo>
                  <a:pt x="1532" y="8216"/>
                  <a:pt x="1515" y="8261"/>
                  <a:pt x="1515" y="8292"/>
                </a:cubicBezTo>
                <a:cubicBezTo>
                  <a:pt x="1515" y="8324"/>
                  <a:pt x="1502" y="8360"/>
                  <a:pt x="1486" y="8373"/>
                </a:cubicBezTo>
                <a:cubicBezTo>
                  <a:pt x="1470" y="8385"/>
                  <a:pt x="1462" y="8422"/>
                  <a:pt x="1467" y="8458"/>
                </a:cubicBezTo>
                <a:cubicBezTo>
                  <a:pt x="1473" y="8499"/>
                  <a:pt x="1442" y="8592"/>
                  <a:pt x="1377" y="8724"/>
                </a:cubicBezTo>
                <a:cubicBezTo>
                  <a:pt x="1314" y="8852"/>
                  <a:pt x="1268" y="8984"/>
                  <a:pt x="1254" y="9081"/>
                </a:cubicBezTo>
                <a:cubicBezTo>
                  <a:pt x="1231" y="9238"/>
                  <a:pt x="1214" y="9730"/>
                  <a:pt x="1207" y="10401"/>
                </a:cubicBezTo>
                <a:cubicBezTo>
                  <a:pt x="1204" y="10608"/>
                  <a:pt x="1197" y="10788"/>
                  <a:pt x="1190" y="10802"/>
                </a:cubicBezTo>
                <a:cubicBezTo>
                  <a:pt x="1183" y="10816"/>
                  <a:pt x="1192" y="10847"/>
                  <a:pt x="1208" y="10872"/>
                </a:cubicBezTo>
                <a:cubicBezTo>
                  <a:pt x="1233" y="10909"/>
                  <a:pt x="1234" y="10933"/>
                  <a:pt x="1216" y="11002"/>
                </a:cubicBezTo>
                <a:cubicBezTo>
                  <a:pt x="1199" y="11067"/>
                  <a:pt x="1200" y="11084"/>
                  <a:pt x="1217" y="11076"/>
                </a:cubicBezTo>
                <a:cubicBezTo>
                  <a:pt x="1233" y="11069"/>
                  <a:pt x="1238" y="11128"/>
                  <a:pt x="1235" y="11277"/>
                </a:cubicBezTo>
                <a:cubicBezTo>
                  <a:pt x="1232" y="11394"/>
                  <a:pt x="1227" y="11502"/>
                  <a:pt x="1222" y="11516"/>
                </a:cubicBezTo>
                <a:cubicBezTo>
                  <a:pt x="1218" y="11530"/>
                  <a:pt x="1223" y="11587"/>
                  <a:pt x="1233" y="11642"/>
                </a:cubicBezTo>
                <a:cubicBezTo>
                  <a:pt x="1247" y="11714"/>
                  <a:pt x="1245" y="11786"/>
                  <a:pt x="1227" y="11891"/>
                </a:cubicBezTo>
                <a:cubicBezTo>
                  <a:pt x="1207" y="12011"/>
                  <a:pt x="1207" y="12052"/>
                  <a:pt x="1226" y="12106"/>
                </a:cubicBezTo>
                <a:cubicBezTo>
                  <a:pt x="1244" y="12156"/>
                  <a:pt x="1245" y="12196"/>
                  <a:pt x="1229" y="12265"/>
                </a:cubicBezTo>
                <a:cubicBezTo>
                  <a:pt x="1214" y="12335"/>
                  <a:pt x="1215" y="12385"/>
                  <a:pt x="1233" y="12464"/>
                </a:cubicBezTo>
                <a:cubicBezTo>
                  <a:pt x="1247" y="12523"/>
                  <a:pt x="1261" y="12621"/>
                  <a:pt x="1265" y="12683"/>
                </a:cubicBezTo>
                <a:cubicBezTo>
                  <a:pt x="1269" y="12744"/>
                  <a:pt x="1281" y="12818"/>
                  <a:pt x="1292" y="12847"/>
                </a:cubicBezTo>
                <a:cubicBezTo>
                  <a:pt x="1304" y="12875"/>
                  <a:pt x="1307" y="12898"/>
                  <a:pt x="1299" y="12898"/>
                </a:cubicBezTo>
                <a:cubicBezTo>
                  <a:pt x="1291" y="12898"/>
                  <a:pt x="1294" y="12921"/>
                  <a:pt x="1306" y="12949"/>
                </a:cubicBezTo>
                <a:cubicBezTo>
                  <a:pt x="1317" y="12977"/>
                  <a:pt x="1323" y="13039"/>
                  <a:pt x="1318" y="13087"/>
                </a:cubicBezTo>
                <a:cubicBezTo>
                  <a:pt x="1314" y="13134"/>
                  <a:pt x="1326" y="13230"/>
                  <a:pt x="1346" y="13301"/>
                </a:cubicBezTo>
                <a:cubicBezTo>
                  <a:pt x="1365" y="13372"/>
                  <a:pt x="1376" y="13440"/>
                  <a:pt x="1370" y="13452"/>
                </a:cubicBezTo>
                <a:cubicBezTo>
                  <a:pt x="1364" y="13464"/>
                  <a:pt x="1369" y="13498"/>
                  <a:pt x="1381" y="13528"/>
                </a:cubicBezTo>
                <a:cubicBezTo>
                  <a:pt x="1393" y="13557"/>
                  <a:pt x="1407" y="13666"/>
                  <a:pt x="1412" y="13770"/>
                </a:cubicBezTo>
                <a:cubicBezTo>
                  <a:pt x="1417" y="13874"/>
                  <a:pt x="1430" y="14055"/>
                  <a:pt x="1441" y="14171"/>
                </a:cubicBezTo>
                <a:cubicBezTo>
                  <a:pt x="1452" y="14288"/>
                  <a:pt x="1459" y="14587"/>
                  <a:pt x="1455" y="14836"/>
                </a:cubicBezTo>
                <a:cubicBezTo>
                  <a:pt x="1451" y="15183"/>
                  <a:pt x="1455" y="15293"/>
                  <a:pt x="1474" y="15308"/>
                </a:cubicBezTo>
                <a:cubicBezTo>
                  <a:pt x="1488" y="15319"/>
                  <a:pt x="1492" y="15348"/>
                  <a:pt x="1485" y="15373"/>
                </a:cubicBezTo>
                <a:cubicBezTo>
                  <a:pt x="1477" y="15400"/>
                  <a:pt x="1479" y="15406"/>
                  <a:pt x="1493" y="15390"/>
                </a:cubicBezTo>
                <a:cubicBezTo>
                  <a:pt x="1506" y="15372"/>
                  <a:pt x="1526" y="15418"/>
                  <a:pt x="1545" y="15509"/>
                </a:cubicBezTo>
                <a:cubicBezTo>
                  <a:pt x="1562" y="15590"/>
                  <a:pt x="1583" y="15685"/>
                  <a:pt x="1591" y="15720"/>
                </a:cubicBezTo>
                <a:cubicBezTo>
                  <a:pt x="1601" y="15763"/>
                  <a:pt x="1597" y="15801"/>
                  <a:pt x="1579" y="15832"/>
                </a:cubicBezTo>
                <a:cubicBezTo>
                  <a:pt x="1555" y="15873"/>
                  <a:pt x="1556" y="15891"/>
                  <a:pt x="1592" y="15970"/>
                </a:cubicBezTo>
                <a:cubicBezTo>
                  <a:pt x="1615" y="16020"/>
                  <a:pt x="1628" y="16061"/>
                  <a:pt x="1621" y="16061"/>
                </a:cubicBezTo>
                <a:cubicBezTo>
                  <a:pt x="1588" y="16061"/>
                  <a:pt x="1581" y="16049"/>
                  <a:pt x="1586" y="16008"/>
                </a:cubicBezTo>
                <a:cubicBezTo>
                  <a:pt x="1590" y="15984"/>
                  <a:pt x="1586" y="15978"/>
                  <a:pt x="1577" y="15996"/>
                </a:cubicBezTo>
                <a:cubicBezTo>
                  <a:pt x="1569" y="16014"/>
                  <a:pt x="1562" y="16041"/>
                  <a:pt x="1561" y="16055"/>
                </a:cubicBezTo>
                <a:cubicBezTo>
                  <a:pt x="1561" y="16132"/>
                  <a:pt x="1523" y="16176"/>
                  <a:pt x="1460" y="16176"/>
                </a:cubicBezTo>
                <a:cubicBezTo>
                  <a:pt x="1415" y="16176"/>
                  <a:pt x="1378" y="16202"/>
                  <a:pt x="1357" y="16248"/>
                </a:cubicBezTo>
                <a:cubicBezTo>
                  <a:pt x="1337" y="16294"/>
                  <a:pt x="1287" y="16330"/>
                  <a:pt x="1219" y="16346"/>
                </a:cubicBezTo>
                <a:cubicBezTo>
                  <a:pt x="1073" y="16381"/>
                  <a:pt x="879" y="16481"/>
                  <a:pt x="818" y="16554"/>
                </a:cubicBezTo>
                <a:cubicBezTo>
                  <a:pt x="791" y="16586"/>
                  <a:pt x="759" y="16659"/>
                  <a:pt x="747" y="16713"/>
                </a:cubicBezTo>
                <a:cubicBezTo>
                  <a:pt x="735" y="16767"/>
                  <a:pt x="657" y="16941"/>
                  <a:pt x="574" y="17099"/>
                </a:cubicBezTo>
                <a:cubicBezTo>
                  <a:pt x="449" y="17338"/>
                  <a:pt x="329" y="17637"/>
                  <a:pt x="325" y="17719"/>
                </a:cubicBezTo>
                <a:cubicBezTo>
                  <a:pt x="325" y="17729"/>
                  <a:pt x="316" y="17765"/>
                  <a:pt x="306" y="17797"/>
                </a:cubicBezTo>
                <a:cubicBezTo>
                  <a:pt x="266" y="17924"/>
                  <a:pt x="184" y="18386"/>
                  <a:pt x="184" y="18486"/>
                </a:cubicBezTo>
                <a:cubicBezTo>
                  <a:pt x="184" y="18545"/>
                  <a:pt x="178" y="18606"/>
                  <a:pt x="171" y="18622"/>
                </a:cubicBezTo>
                <a:cubicBezTo>
                  <a:pt x="164" y="18637"/>
                  <a:pt x="156" y="18708"/>
                  <a:pt x="155" y="18780"/>
                </a:cubicBezTo>
                <a:cubicBezTo>
                  <a:pt x="154" y="18873"/>
                  <a:pt x="136" y="18943"/>
                  <a:pt x="93" y="19024"/>
                </a:cubicBezTo>
                <a:cubicBezTo>
                  <a:pt x="55" y="19099"/>
                  <a:pt x="35" y="19175"/>
                  <a:pt x="35" y="19245"/>
                </a:cubicBezTo>
                <a:cubicBezTo>
                  <a:pt x="35" y="19336"/>
                  <a:pt x="56" y="19365"/>
                  <a:pt x="57" y="19275"/>
                </a:cubicBezTo>
                <a:cubicBezTo>
                  <a:pt x="57" y="19257"/>
                  <a:pt x="65" y="19210"/>
                  <a:pt x="75" y="19171"/>
                </a:cubicBezTo>
                <a:cubicBezTo>
                  <a:pt x="100" y="19077"/>
                  <a:pt x="139" y="19150"/>
                  <a:pt x="118" y="19250"/>
                </a:cubicBezTo>
                <a:cubicBezTo>
                  <a:pt x="110" y="19288"/>
                  <a:pt x="103" y="19346"/>
                  <a:pt x="102" y="19378"/>
                </a:cubicBezTo>
                <a:cubicBezTo>
                  <a:pt x="101" y="19410"/>
                  <a:pt x="83" y="19436"/>
                  <a:pt x="63" y="19436"/>
                </a:cubicBezTo>
                <a:cubicBezTo>
                  <a:pt x="-39" y="19436"/>
                  <a:pt x="-11" y="20190"/>
                  <a:pt x="97" y="20375"/>
                </a:cubicBezTo>
                <a:cubicBezTo>
                  <a:pt x="114" y="20404"/>
                  <a:pt x="128" y="20450"/>
                  <a:pt x="128" y="20477"/>
                </a:cubicBezTo>
                <a:cubicBezTo>
                  <a:pt x="128" y="20505"/>
                  <a:pt x="152" y="20559"/>
                  <a:pt x="181" y="20598"/>
                </a:cubicBezTo>
                <a:cubicBezTo>
                  <a:pt x="211" y="20638"/>
                  <a:pt x="265" y="20710"/>
                  <a:pt x="303" y="20760"/>
                </a:cubicBezTo>
                <a:cubicBezTo>
                  <a:pt x="341" y="20810"/>
                  <a:pt x="371" y="20866"/>
                  <a:pt x="371" y="20885"/>
                </a:cubicBezTo>
                <a:cubicBezTo>
                  <a:pt x="371" y="20904"/>
                  <a:pt x="389" y="20920"/>
                  <a:pt x="410" y="20920"/>
                </a:cubicBezTo>
                <a:cubicBezTo>
                  <a:pt x="431" y="20920"/>
                  <a:pt x="479" y="20948"/>
                  <a:pt x="518" y="20982"/>
                </a:cubicBezTo>
                <a:cubicBezTo>
                  <a:pt x="841" y="21266"/>
                  <a:pt x="1912" y="21204"/>
                  <a:pt x="2317" y="20878"/>
                </a:cubicBezTo>
                <a:cubicBezTo>
                  <a:pt x="2340" y="20859"/>
                  <a:pt x="2372" y="20843"/>
                  <a:pt x="2388" y="20843"/>
                </a:cubicBezTo>
                <a:cubicBezTo>
                  <a:pt x="2404" y="20843"/>
                  <a:pt x="2439" y="20808"/>
                  <a:pt x="2465" y="20766"/>
                </a:cubicBezTo>
                <a:cubicBezTo>
                  <a:pt x="2491" y="20724"/>
                  <a:pt x="2518" y="20698"/>
                  <a:pt x="2526" y="20708"/>
                </a:cubicBezTo>
                <a:cubicBezTo>
                  <a:pt x="2533" y="20717"/>
                  <a:pt x="2563" y="20674"/>
                  <a:pt x="2592" y="20612"/>
                </a:cubicBezTo>
                <a:cubicBezTo>
                  <a:pt x="2634" y="20522"/>
                  <a:pt x="2651" y="20507"/>
                  <a:pt x="2672" y="20542"/>
                </a:cubicBezTo>
                <a:cubicBezTo>
                  <a:pt x="2686" y="20567"/>
                  <a:pt x="2695" y="20569"/>
                  <a:pt x="2691" y="20548"/>
                </a:cubicBezTo>
                <a:cubicBezTo>
                  <a:pt x="2684" y="20501"/>
                  <a:pt x="2810" y="20224"/>
                  <a:pt x="2828" y="20247"/>
                </a:cubicBezTo>
                <a:cubicBezTo>
                  <a:pt x="2835" y="20257"/>
                  <a:pt x="2846" y="20237"/>
                  <a:pt x="2852" y="20204"/>
                </a:cubicBezTo>
                <a:cubicBezTo>
                  <a:pt x="2859" y="20170"/>
                  <a:pt x="2873" y="20156"/>
                  <a:pt x="2885" y="20172"/>
                </a:cubicBezTo>
                <a:cubicBezTo>
                  <a:pt x="2898" y="20188"/>
                  <a:pt x="2902" y="20182"/>
                  <a:pt x="2895" y="20157"/>
                </a:cubicBezTo>
                <a:cubicBezTo>
                  <a:pt x="2888" y="20134"/>
                  <a:pt x="2911" y="20050"/>
                  <a:pt x="2947" y="19970"/>
                </a:cubicBezTo>
                <a:cubicBezTo>
                  <a:pt x="3008" y="19832"/>
                  <a:pt x="3017" y="19825"/>
                  <a:pt x="3120" y="19831"/>
                </a:cubicBezTo>
                <a:cubicBezTo>
                  <a:pt x="3215" y="19837"/>
                  <a:pt x="3305" y="19815"/>
                  <a:pt x="3479" y="19745"/>
                </a:cubicBezTo>
                <a:cubicBezTo>
                  <a:pt x="3548" y="19717"/>
                  <a:pt x="3568" y="19664"/>
                  <a:pt x="3592" y="19439"/>
                </a:cubicBezTo>
                <a:cubicBezTo>
                  <a:pt x="3610" y="19280"/>
                  <a:pt x="3630" y="19206"/>
                  <a:pt x="3675" y="19133"/>
                </a:cubicBezTo>
                <a:cubicBezTo>
                  <a:pt x="3708" y="19081"/>
                  <a:pt x="3783" y="18941"/>
                  <a:pt x="3842" y="18822"/>
                </a:cubicBezTo>
                <a:lnTo>
                  <a:pt x="3950" y="18606"/>
                </a:lnTo>
                <a:lnTo>
                  <a:pt x="4292" y="18605"/>
                </a:lnTo>
                <a:cubicBezTo>
                  <a:pt x="4481" y="18604"/>
                  <a:pt x="4772" y="18602"/>
                  <a:pt x="4940" y="18600"/>
                </a:cubicBezTo>
                <a:cubicBezTo>
                  <a:pt x="5108" y="18598"/>
                  <a:pt x="5250" y="18607"/>
                  <a:pt x="5257" y="18620"/>
                </a:cubicBezTo>
                <a:cubicBezTo>
                  <a:pt x="5263" y="18634"/>
                  <a:pt x="5342" y="18644"/>
                  <a:pt x="5432" y="18644"/>
                </a:cubicBezTo>
                <a:cubicBezTo>
                  <a:pt x="5541" y="18644"/>
                  <a:pt x="5613" y="18664"/>
                  <a:pt x="5649" y="18702"/>
                </a:cubicBezTo>
                <a:cubicBezTo>
                  <a:pt x="5713" y="18771"/>
                  <a:pt x="5809" y="18778"/>
                  <a:pt x="5839" y="18715"/>
                </a:cubicBezTo>
                <a:cubicBezTo>
                  <a:pt x="5856" y="18681"/>
                  <a:pt x="5880" y="18686"/>
                  <a:pt x="5941" y="18738"/>
                </a:cubicBezTo>
                <a:cubicBezTo>
                  <a:pt x="6108" y="18879"/>
                  <a:pt x="6148" y="18936"/>
                  <a:pt x="6203" y="19107"/>
                </a:cubicBezTo>
                <a:cubicBezTo>
                  <a:pt x="6252" y="19263"/>
                  <a:pt x="6343" y="19416"/>
                  <a:pt x="6386" y="19416"/>
                </a:cubicBezTo>
                <a:cubicBezTo>
                  <a:pt x="6394" y="19416"/>
                  <a:pt x="6450" y="19464"/>
                  <a:pt x="6511" y="19522"/>
                </a:cubicBezTo>
                <a:cubicBezTo>
                  <a:pt x="6571" y="19580"/>
                  <a:pt x="6634" y="19629"/>
                  <a:pt x="6649" y="19630"/>
                </a:cubicBezTo>
                <a:cubicBezTo>
                  <a:pt x="6707" y="19634"/>
                  <a:pt x="6819" y="19696"/>
                  <a:pt x="6828" y="19729"/>
                </a:cubicBezTo>
                <a:cubicBezTo>
                  <a:pt x="6845" y="19783"/>
                  <a:pt x="7237" y="19772"/>
                  <a:pt x="7264" y="19717"/>
                </a:cubicBezTo>
                <a:cubicBezTo>
                  <a:pt x="7279" y="19686"/>
                  <a:pt x="7292" y="19683"/>
                  <a:pt x="7305" y="19709"/>
                </a:cubicBezTo>
                <a:cubicBezTo>
                  <a:pt x="7316" y="19732"/>
                  <a:pt x="7369" y="19737"/>
                  <a:pt x="7440" y="19721"/>
                </a:cubicBezTo>
                <a:cubicBezTo>
                  <a:pt x="7505" y="19706"/>
                  <a:pt x="7684" y="19665"/>
                  <a:pt x="7839" y="19629"/>
                </a:cubicBezTo>
                <a:cubicBezTo>
                  <a:pt x="8035" y="19583"/>
                  <a:pt x="8194" y="19570"/>
                  <a:pt x="8363" y="19585"/>
                </a:cubicBezTo>
                <a:cubicBezTo>
                  <a:pt x="8497" y="19597"/>
                  <a:pt x="8629" y="19608"/>
                  <a:pt x="8657" y="19608"/>
                </a:cubicBezTo>
                <a:cubicBezTo>
                  <a:pt x="8691" y="19609"/>
                  <a:pt x="8717" y="19645"/>
                  <a:pt x="8743" y="19728"/>
                </a:cubicBezTo>
                <a:cubicBezTo>
                  <a:pt x="8771" y="19820"/>
                  <a:pt x="8782" y="19834"/>
                  <a:pt x="8791" y="19788"/>
                </a:cubicBezTo>
                <a:cubicBezTo>
                  <a:pt x="8801" y="19735"/>
                  <a:pt x="8808" y="19736"/>
                  <a:pt x="8863" y="19792"/>
                </a:cubicBezTo>
                <a:cubicBezTo>
                  <a:pt x="8898" y="19826"/>
                  <a:pt x="8951" y="19891"/>
                  <a:pt x="8982" y="19937"/>
                </a:cubicBezTo>
                <a:cubicBezTo>
                  <a:pt x="9015" y="19985"/>
                  <a:pt x="9109" y="20048"/>
                  <a:pt x="9210" y="20089"/>
                </a:cubicBezTo>
                <a:cubicBezTo>
                  <a:pt x="9423" y="20175"/>
                  <a:pt x="9540" y="20133"/>
                  <a:pt x="9634" y="19939"/>
                </a:cubicBezTo>
                <a:cubicBezTo>
                  <a:pt x="9708" y="19785"/>
                  <a:pt x="9834" y="19590"/>
                  <a:pt x="9834" y="19629"/>
                </a:cubicBezTo>
                <a:cubicBezTo>
                  <a:pt x="9834" y="19644"/>
                  <a:pt x="9847" y="19636"/>
                  <a:pt x="9862" y="19611"/>
                </a:cubicBezTo>
                <a:cubicBezTo>
                  <a:pt x="9877" y="19585"/>
                  <a:pt x="9897" y="19574"/>
                  <a:pt x="9907" y="19587"/>
                </a:cubicBezTo>
                <a:cubicBezTo>
                  <a:pt x="9917" y="19599"/>
                  <a:pt x="9930" y="19593"/>
                  <a:pt x="9937" y="19571"/>
                </a:cubicBezTo>
                <a:cubicBezTo>
                  <a:pt x="9961" y="19490"/>
                  <a:pt x="10039" y="19537"/>
                  <a:pt x="10132" y="19691"/>
                </a:cubicBezTo>
                <a:cubicBezTo>
                  <a:pt x="10185" y="19778"/>
                  <a:pt x="10227" y="19826"/>
                  <a:pt x="10224" y="19799"/>
                </a:cubicBezTo>
                <a:cubicBezTo>
                  <a:pt x="10212" y="19693"/>
                  <a:pt x="10543" y="19642"/>
                  <a:pt x="10584" y="19744"/>
                </a:cubicBezTo>
                <a:cubicBezTo>
                  <a:pt x="10614" y="19817"/>
                  <a:pt x="10703" y="19816"/>
                  <a:pt x="10799" y="19739"/>
                </a:cubicBezTo>
                <a:cubicBezTo>
                  <a:pt x="10841" y="19706"/>
                  <a:pt x="10935" y="19640"/>
                  <a:pt x="11008" y="19594"/>
                </a:cubicBezTo>
                <a:cubicBezTo>
                  <a:pt x="11082" y="19547"/>
                  <a:pt x="11153" y="19491"/>
                  <a:pt x="11167" y="19467"/>
                </a:cubicBezTo>
                <a:cubicBezTo>
                  <a:pt x="11191" y="19426"/>
                  <a:pt x="11406" y="19383"/>
                  <a:pt x="11717" y="19354"/>
                </a:cubicBezTo>
                <a:cubicBezTo>
                  <a:pt x="11789" y="19347"/>
                  <a:pt x="11878" y="19339"/>
                  <a:pt x="11914" y="19336"/>
                </a:cubicBezTo>
                <a:cubicBezTo>
                  <a:pt x="11950" y="19333"/>
                  <a:pt x="12072" y="19350"/>
                  <a:pt x="12186" y="19374"/>
                </a:cubicBezTo>
                <a:cubicBezTo>
                  <a:pt x="12363" y="19412"/>
                  <a:pt x="12413" y="19410"/>
                  <a:pt x="12542" y="19355"/>
                </a:cubicBezTo>
                <a:cubicBezTo>
                  <a:pt x="12624" y="19320"/>
                  <a:pt x="12778" y="19285"/>
                  <a:pt x="12883" y="19279"/>
                </a:cubicBezTo>
                <a:cubicBezTo>
                  <a:pt x="13046" y="19268"/>
                  <a:pt x="13083" y="19254"/>
                  <a:pt x="13132" y="19180"/>
                </a:cubicBezTo>
                <a:cubicBezTo>
                  <a:pt x="13202" y="19074"/>
                  <a:pt x="13206" y="18935"/>
                  <a:pt x="13151" y="18568"/>
                </a:cubicBezTo>
                <a:cubicBezTo>
                  <a:pt x="13080" y="18095"/>
                  <a:pt x="13083" y="17565"/>
                  <a:pt x="13157" y="17565"/>
                </a:cubicBezTo>
                <a:cubicBezTo>
                  <a:pt x="13172" y="17565"/>
                  <a:pt x="13195" y="17538"/>
                  <a:pt x="13208" y="17505"/>
                </a:cubicBezTo>
                <a:cubicBezTo>
                  <a:pt x="13221" y="17473"/>
                  <a:pt x="13243" y="17454"/>
                  <a:pt x="13256" y="17465"/>
                </a:cubicBezTo>
                <a:cubicBezTo>
                  <a:pt x="13289" y="17490"/>
                  <a:pt x="13309" y="17419"/>
                  <a:pt x="13286" y="17360"/>
                </a:cubicBezTo>
                <a:cubicBezTo>
                  <a:pt x="13275" y="17333"/>
                  <a:pt x="13273" y="17238"/>
                  <a:pt x="13281" y="17129"/>
                </a:cubicBezTo>
                <a:cubicBezTo>
                  <a:pt x="13290" y="17020"/>
                  <a:pt x="13288" y="16936"/>
                  <a:pt x="13277" y="16923"/>
                </a:cubicBezTo>
                <a:cubicBezTo>
                  <a:pt x="13268" y="16910"/>
                  <a:pt x="13264" y="16843"/>
                  <a:pt x="13269" y="16773"/>
                </a:cubicBezTo>
                <a:cubicBezTo>
                  <a:pt x="13275" y="16703"/>
                  <a:pt x="13274" y="16635"/>
                  <a:pt x="13267" y="16621"/>
                </a:cubicBezTo>
                <a:cubicBezTo>
                  <a:pt x="13260" y="16606"/>
                  <a:pt x="13253" y="16531"/>
                  <a:pt x="13251" y="16453"/>
                </a:cubicBezTo>
                <a:cubicBezTo>
                  <a:pt x="13250" y="16375"/>
                  <a:pt x="13243" y="16272"/>
                  <a:pt x="13238" y="16223"/>
                </a:cubicBezTo>
                <a:cubicBezTo>
                  <a:pt x="13232" y="16174"/>
                  <a:pt x="13235" y="16093"/>
                  <a:pt x="13244" y="16044"/>
                </a:cubicBezTo>
                <a:cubicBezTo>
                  <a:pt x="13253" y="15994"/>
                  <a:pt x="13254" y="15940"/>
                  <a:pt x="13245" y="15921"/>
                </a:cubicBezTo>
                <a:cubicBezTo>
                  <a:pt x="13224" y="15876"/>
                  <a:pt x="13217" y="15515"/>
                  <a:pt x="13233" y="15261"/>
                </a:cubicBezTo>
                <a:cubicBezTo>
                  <a:pt x="13242" y="15125"/>
                  <a:pt x="13238" y="15035"/>
                  <a:pt x="13222" y="14982"/>
                </a:cubicBezTo>
                <a:cubicBezTo>
                  <a:pt x="13203" y="14920"/>
                  <a:pt x="13203" y="14888"/>
                  <a:pt x="13221" y="14827"/>
                </a:cubicBezTo>
                <a:cubicBezTo>
                  <a:pt x="13235" y="14783"/>
                  <a:pt x="13245" y="14617"/>
                  <a:pt x="13245" y="14432"/>
                </a:cubicBezTo>
                <a:cubicBezTo>
                  <a:pt x="13245" y="14256"/>
                  <a:pt x="13256" y="14070"/>
                  <a:pt x="13269" y="14017"/>
                </a:cubicBezTo>
                <a:cubicBezTo>
                  <a:pt x="13300" y="13886"/>
                  <a:pt x="13424" y="13761"/>
                  <a:pt x="13460" y="13823"/>
                </a:cubicBezTo>
                <a:cubicBezTo>
                  <a:pt x="13474" y="13847"/>
                  <a:pt x="13505" y="13862"/>
                  <a:pt x="13529" y="13855"/>
                </a:cubicBezTo>
                <a:cubicBezTo>
                  <a:pt x="13556" y="13847"/>
                  <a:pt x="13571" y="13861"/>
                  <a:pt x="13568" y="13891"/>
                </a:cubicBezTo>
                <a:cubicBezTo>
                  <a:pt x="13565" y="13919"/>
                  <a:pt x="13583" y="13939"/>
                  <a:pt x="13611" y="13939"/>
                </a:cubicBezTo>
                <a:cubicBezTo>
                  <a:pt x="13664" y="13939"/>
                  <a:pt x="13751" y="14106"/>
                  <a:pt x="13751" y="14209"/>
                </a:cubicBezTo>
                <a:cubicBezTo>
                  <a:pt x="13751" y="14244"/>
                  <a:pt x="13756" y="14286"/>
                  <a:pt x="13763" y="14300"/>
                </a:cubicBezTo>
                <a:cubicBezTo>
                  <a:pt x="13776" y="14326"/>
                  <a:pt x="13777" y="14346"/>
                  <a:pt x="13796" y="14846"/>
                </a:cubicBezTo>
                <a:cubicBezTo>
                  <a:pt x="13826" y="15646"/>
                  <a:pt x="13910" y="16278"/>
                  <a:pt x="13983" y="16244"/>
                </a:cubicBezTo>
                <a:cubicBezTo>
                  <a:pt x="13994" y="16239"/>
                  <a:pt x="14004" y="16252"/>
                  <a:pt x="14004" y="16273"/>
                </a:cubicBezTo>
                <a:cubicBezTo>
                  <a:pt x="14004" y="16294"/>
                  <a:pt x="13998" y="16308"/>
                  <a:pt x="13991" y="16303"/>
                </a:cubicBezTo>
                <a:cubicBezTo>
                  <a:pt x="13985" y="16298"/>
                  <a:pt x="13984" y="16327"/>
                  <a:pt x="13989" y="16368"/>
                </a:cubicBezTo>
                <a:cubicBezTo>
                  <a:pt x="13994" y="16408"/>
                  <a:pt x="13971" y="16577"/>
                  <a:pt x="13938" y="16743"/>
                </a:cubicBezTo>
                <a:cubicBezTo>
                  <a:pt x="13905" y="16909"/>
                  <a:pt x="13863" y="17122"/>
                  <a:pt x="13844" y="17218"/>
                </a:cubicBezTo>
                <a:cubicBezTo>
                  <a:pt x="13826" y="17313"/>
                  <a:pt x="13801" y="17443"/>
                  <a:pt x="13789" y="17507"/>
                </a:cubicBezTo>
                <a:cubicBezTo>
                  <a:pt x="13777" y="17570"/>
                  <a:pt x="13767" y="17627"/>
                  <a:pt x="13768" y="17633"/>
                </a:cubicBezTo>
                <a:cubicBezTo>
                  <a:pt x="13769" y="17638"/>
                  <a:pt x="13757" y="17706"/>
                  <a:pt x="13741" y="17784"/>
                </a:cubicBezTo>
                <a:cubicBezTo>
                  <a:pt x="13704" y="17968"/>
                  <a:pt x="13685" y="18765"/>
                  <a:pt x="13719" y="18751"/>
                </a:cubicBezTo>
                <a:cubicBezTo>
                  <a:pt x="13733" y="18745"/>
                  <a:pt x="13739" y="18780"/>
                  <a:pt x="13735" y="18851"/>
                </a:cubicBezTo>
                <a:cubicBezTo>
                  <a:pt x="13732" y="18920"/>
                  <a:pt x="13737" y="18952"/>
                  <a:pt x="13749" y="18936"/>
                </a:cubicBezTo>
                <a:cubicBezTo>
                  <a:pt x="13760" y="18922"/>
                  <a:pt x="13769" y="18880"/>
                  <a:pt x="13769" y="18845"/>
                </a:cubicBezTo>
                <a:cubicBezTo>
                  <a:pt x="13769" y="18762"/>
                  <a:pt x="13842" y="18396"/>
                  <a:pt x="13893" y="18220"/>
                </a:cubicBezTo>
                <a:cubicBezTo>
                  <a:pt x="13914" y="18146"/>
                  <a:pt x="13944" y="18024"/>
                  <a:pt x="13957" y="17950"/>
                </a:cubicBezTo>
                <a:cubicBezTo>
                  <a:pt x="13971" y="17876"/>
                  <a:pt x="14000" y="17760"/>
                  <a:pt x="14022" y="17691"/>
                </a:cubicBezTo>
                <a:cubicBezTo>
                  <a:pt x="14048" y="17610"/>
                  <a:pt x="14064" y="17497"/>
                  <a:pt x="14066" y="17364"/>
                </a:cubicBezTo>
                <a:cubicBezTo>
                  <a:pt x="14072" y="17084"/>
                  <a:pt x="14130" y="16684"/>
                  <a:pt x="14239" y="16186"/>
                </a:cubicBezTo>
                <a:cubicBezTo>
                  <a:pt x="14271" y="16038"/>
                  <a:pt x="14282" y="16022"/>
                  <a:pt x="14340" y="16022"/>
                </a:cubicBezTo>
                <a:cubicBezTo>
                  <a:pt x="14375" y="16022"/>
                  <a:pt x="14411" y="16046"/>
                  <a:pt x="14420" y="16075"/>
                </a:cubicBezTo>
                <a:cubicBezTo>
                  <a:pt x="14436" y="16134"/>
                  <a:pt x="14627" y="16348"/>
                  <a:pt x="14664" y="16350"/>
                </a:cubicBezTo>
                <a:cubicBezTo>
                  <a:pt x="14677" y="16350"/>
                  <a:pt x="14700" y="16390"/>
                  <a:pt x="14717" y="16438"/>
                </a:cubicBezTo>
                <a:cubicBezTo>
                  <a:pt x="14745" y="16521"/>
                  <a:pt x="14743" y="16551"/>
                  <a:pt x="14696" y="16882"/>
                </a:cubicBezTo>
                <a:cubicBezTo>
                  <a:pt x="14669" y="17077"/>
                  <a:pt x="14640" y="17271"/>
                  <a:pt x="14633" y="17314"/>
                </a:cubicBezTo>
                <a:cubicBezTo>
                  <a:pt x="14626" y="17356"/>
                  <a:pt x="14625" y="17557"/>
                  <a:pt x="14632" y="17761"/>
                </a:cubicBezTo>
                <a:cubicBezTo>
                  <a:pt x="14642" y="18068"/>
                  <a:pt x="14651" y="18145"/>
                  <a:pt x="14685" y="18214"/>
                </a:cubicBezTo>
                <a:cubicBezTo>
                  <a:pt x="14741" y="18329"/>
                  <a:pt x="14735" y="18389"/>
                  <a:pt x="14661" y="18494"/>
                </a:cubicBezTo>
                <a:cubicBezTo>
                  <a:pt x="14626" y="18544"/>
                  <a:pt x="14600" y="18597"/>
                  <a:pt x="14605" y="18613"/>
                </a:cubicBezTo>
                <a:cubicBezTo>
                  <a:pt x="14615" y="18647"/>
                  <a:pt x="14505" y="18773"/>
                  <a:pt x="14457" y="18781"/>
                </a:cubicBezTo>
                <a:cubicBezTo>
                  <a:pt x="14439" y="18784"/>
                  <a:pt x="14411" y="18825"/>
                  <a:pt x="14395" y="18871"/>
                </a:cubicBezTo>
                <a:cubicBezTo>
                  <a:pt x="14379" y="18917"/>
                  <a:pt x="14358" y="18944"/>
                  <a:pt x="14347" y="18931"/>
                </a:cubicBezTo>
                <a:cubicBezTo>
                  <a:pt x="14337" y="18917"/>
                  <a:pt x="14331" y="18938"/>
                  <a:pt x="14335" y="18979"/>
                </a:cubicBezTo>
                <a:cubicBezTo>
                  <a:pt x="14338" y="19018"/>
                  <a:pt x="14317" y="19114"/>
                  <a:pt x="14288" y="19192"/>
                </a:cubicBezTo>
                <a:cubicBezTo>
                  <a:pt x="14245" y="19308"/>
                  <a:pt x="14239" y="19349"/>
                  <a:pt x="14255" y="19412"/>
                </a:cubicBezTo>
                <a:cubicBezTo>
                  <a:pt x="14266" y="19454"/>
                  <a:pt x="14275" y="19565"/>
                  <a:pt x="14275" y="19660"/>
                </a:cubicBezTo>
                <a:cubicBezTo>
                  <a:pt x="14275" y="19782"/>
                  <a:pt x="14284" y="19840"/>
                  <a:pt x="14305" y="19856"/>
                </a:cubicBezTo>
                <a:cubicBezTo>
                  <a:pt x="14322" y="19870"/>
                  <a:pt x="14331" y="19904"/>
                  <a:pt x="14325" y="19937"/>
                </a:cubicBezTo>
                <a:cubicBezTo>
                  <a:pt x="14319" y="19968"/>
                  <a:pt x="14320" y="19991"/>
                  <a:pt x="14328" y="19988"/>
                </a:cubicBezTo>
                <a:cubicBezTo>
                  <a:pt x="14335" y="19985"/>
                  <a:pt x="14366" y="20004"/>
                  <a:pt x="14397" y="20031"/>
                </a:cubicBezTo>
                <a:cubicBezTo>
                  <a:pt x="14428" y="20059"/>
                  <a:pt x="14478" y="20093"/>
                  <a:pt x="14509" y="20107"/>
                </a:cubicBezTo>
                <a:cubicBezTo>
                  <a:pt x="14547" y="20124"/>
                  <a:pt x="14566" y="20159"/>
                  <a:pt x="14568" y="20209"/>
                </a:cubicBezTo>
                <a:cubicBezTo>
                  <a:pt x="14570" y="20250"/>
                  <a:pt x="14572" y="20297"/>
                  <a:pt x="14573" y="20313"/>
                </a:cubicBezTo>
                <a:cubicBezTo>
                  <a:pt x="14574" y="20330"/>
                  <a:pt x="14596" y="20316"/>
                  <a:pt x="14622" y="20281"/>
                </a:cubicBezTo>
                <a:cubicBezTo>
                  <a:pt x="14665" y="20223"/>
                  <a:pt x="14678" y="20231"/>
                  <a:pt x="14671" y="20316"/>
                </a:cubicBezTo>
                <a:cubicBezTo>
                  <a:pt x="14669" y="20333"/>
                  <a:pt x="14674" y="20340"/>
                  <a:pt x="14682" y="20330"/>
                </a:cubicBezTo>
                <a:cubicBezTo>
                  <a:pt x="14709" y="20298"/>
                  <a:pt x="14784" y="20378"/>
                  <a:pt x="14770" y="20423"/>
                </a:cubicBezTo>
                <a:cubicBezTo>
                  <a:pt x="14761" y="20455"/>
                  <a:pt x="14767" y="20456"/>
                  <a:pt x="14791" y="20428"/>
                </a:cubicBezTo>
                <a:cubicBezTo>
                  <a:pt x="14817" y="20399"/>
                  <a:pt x="14842" y="20409"/>
                  <a:pt x="14890" y="20464"/>
                </a:cubicBezTo>
                <a:cubicBezTo>
                  <a:pt x="14925" y="20505"/>
                  <a:pt x="14958" y="20530"/>
                  <a:pt x="14963" y="20521"/>
                </a:cubicBezTo>
                <a:cubicBezTo>
                  <a:pt x="14974" y="20498"/>
                  <a:pt x="15143" y="20658"/>
                  <a:pt x="15185" y="20730"/>
                </a:cubicBezTo>
                <a:cubicBezTo>
                  <a:pt x="15203" y="20760"/>
                  <a:pt x="15240" y="20779"/>
                  <a:pt x="15269" y="20772"/>
                </a:cubicBezTo>
                <a:cubicBezTo>
                  <a:pt x="15301" y="20765"/>
                  <a:pt x="15336" y="20789"/>
                  <a:pt x="15357" y="20831"/>
                </a:cubicBezTo>
                <a:cubicBezTo>
                  <a:pt x="15376" y="20870"/>
                  <a:pt x="15417" y="20907"/>
                  <a:pt x="15447" y="20914"/>
                </a:cubicBezTo>
                <a:cubicBezTo>
                  <a:pt x="15478" y="20921"/>
                  <a:pt x="15529" y="20959"/>
                  <a:pt x="15561" y="21000"/>
                </a:cubicBezTo>
                <a:cubicBezTo>
                  <a:pt x="15593" y="21041"/>
                  <a:pt x="15640" y="21074"/>
                  <a:pt x="15665" y="21074"/>
                </a:cubicBezTo>
                <a:cubicBezTo>
                  <a:pt x="15690" y="21074"/>
                  <a:pt x="15719" y="21092"/>
                  <a:pt x="15730" y="21114"/>
                </a:cubicBezTo>
                <a:cubicBezTo>
                  <a:pt x="15750" y="21157"/>
                  <a:pt x="15877" y="21262"/>
                  <a:pt x="16082" y="21406"/>
                </a:cubicBezTo>
                <a:cubicBezTo>
                  <a:pt x="16168" y="21468"/>
                  <a:pt x="16219" y="21485"/>
                  <a:pt x="16234" y="21460"/>
                </a:cubicBezTo>
                <a:cubicBezTo>
                  <a:pt x="16246" y="21440"/>
                  <a:pt x="16398" y="21413"/>
                  <a:pt x="16572" y="21402"/>
                </a:cubicBezTo>
                <a:cubicBezTo>
                  <a:pt x="16747" y="21390"/>
                  <a:pt x="16961" y="21361"/>
                  <a:pt x="17048" y="21338"/>
                </a:cubicBezTo>
                <a:cubicBezTo>
                  <a:pt x="17252" y="21285"/>
                  <a:pt x="17479" y="21273"/>
                  <a:pt x="17491" y="21314"/>
                </a:cubicBezTo>
                <a:cubicBezTo>
                  <a:pt x="17497" y="21332"/>
                  <a:pt x="17506" y="21339"/>
                  <a:pt x="17514" y="21330"/>
                </a:cubicBezTo>
                <a:cubicBezTo>
                  <a:pt x="17537" y="21299"/>
                  <a:pt x="17713" y="21414"/>
                  <a:pt x="17709" y="21457"/>
                </a:cubicBezTo>
                <a:cubicBezTo>
                  <a:pt x="17703" y="21512"/>
                  <a:pt x="17713" y="21510"/>
                  <a:pt x="17886" y="21439"/>
                </a:cubicBezTo>
                <a:cubicBezTo>
                  <a:pt x="18304" y="21268"/>
                  <a:pt x="18418" y="21218"/>
                  <a:pt x="18532" y="21149"/>
                </a:cubicBezTo>
                <a:cubicBezTo>
                  <a:pt x="18672" y="21064"/>
                  <a:pt x="18784" y="21026"/>
                  <a:pt x="18894" y="21029"/>
                </a:cubicBezTo>
                <a:cubicBezTo>
                  <a:pt x="19557" y="21045"/>
                  <a:pt x="19795" y="21034"/>
                  <a:pt x="19955" y="20978"/>
                </a:cubicBezTo>
                <a:cubicBezTo>
                  <a:pt x="20264" y="20871"/>
                  <a:pt x="20437" y="20789"/>
                  <a:pt x="20500" y="20723"/>
                </a:cubicBezTo>
                <a:cubicBezTo>
                  <a:pt x="20520" y="20703"/>
                  <a:pt x="20537" y="20706"/>
                  <a:pt x="20544" y="20730"/>
                </a:cubicBezTo>
                <a:cubicBezTo>
                  <a:pt x="20551" y="20755"/>
                  <a:pt x="20564" y="20747"/>
                  <a:pt x="20578" y="20708"/>
                </a:cubicBezTo>
                <a:cubicBezTo>
                  <a:pt x="20596" y="20656"/>
                  <a:pt x="20613" y="20651"/>
                  <a:pt x="20666" y="20680"/>
                </a:cubicBezTo>
                <a:cubicBezTo>
                  <a:pt x="20701" y="20700"/>
                  <a:pt x="20729" y="20734"/>
                  <a:pt x="20727" y="20756"/>
                </a:cubicBezTo>
                <a:cubicBezTo>
                  <a:pt x="20725" y="20777"/>
                  <a:pt x="20744" y="20789"/>
                  <a:pt x="20770" y="20783"/>
                </a:cubicBezTo>
                <a:cubicBezTo>
                  <a:pt x="20798" y="20777"/>
                  <a:pt x="20822" y="20796"/>
                  <a:pt x="20828" y="20829"/>
                </a:cubicBezTo>
                <a:cubicBezTo>
                  <a:pt x="20843" y="20912"/>
                  <a:pt x="20935" y="20998"/>
                  <a:pt x="21010" y="20998"/>
                </a:cubicBezTo>
                <a:cubicBezTo>
                  <a:pt x="21069" y="20998"/>
                  <a:pt x="21075" y="20988"/>
                  <a:pt x="21071" y="20891"/>
                </a:cubicBezTo>
                <a:cubicBezTo>
                  <a:pt x="21068" y="20790"/>
                  <a:pt x="21073" y="20785"/>
                  <a:pt x="21158" y="20773"/>
                </a:cubicBezTo>
                <a:cubicBezTo>
                  <a:pt x="21223" y="20765"/>
                  <a:pt x="21264" y="20784"/>
                  <a:pt x="21311" y="20843"/>
                </a:cubicBezTo>
                <a:cubicBezTo>
                  <a:pt x="21346" y="20887"/>
                  <a:pt x="21401" y="20930"/>
                  <a:pt x="21434" y="20939"/>
                </a:cubicBezTo>
                <a:cubicBezTo>
                  <a:pt x="21468" y="20948"/>
                  <a:pt x="21503" y="20971"/>
                  <a:pt x="21513" y="20992"/>
                </a:cubicBezTo>
                <a:cubicBezTo>
                  <a:pt x="21538" y="21042"/>
                  <a:pt x="21511" y="21123"/>
                  <a:pt x="21478" y="21097"/>
                </a:cubicBezTo>
                <a:cubicBezTo>
                  <a:pt x="21442" y="21069"/>
                  <a:pt x="21445" y="21132"/>
                  <a:pt x="21494" y="21389"/>
                </a:cubicBezTo>
                <a:cubicBezTo>
                  <a:pt x="21518" y="21514"/>
                  <a:pt x="21533" y="21583"/>
                  <a:pt x="21540" y="21590"/>
                </a:cubicBezTo>
                <a:cubicBezTo>
                  <a:pt x="21546" y="21597"/>
                  <a:pt x="21543" y="21543"/>
                  <a:pt x="21528" y="21427"/>
                </a:cubicBezTo>
                <a:cubicBezTo>
                  <a:pt x="21513" y="21312"/>
                  <a:pt x="21513" y="21251"/>
                  <a:pt x="21528" y="21200"/>
                </a:cubicBezTo>
                <a:cubicBezTo>
                  <a:pt x="21561" y="21092"/>
                  <a:pt x="21522" y="20514"/>
                  <a:pt x="21472" y="20377"/>
                </a:cubicBezTo>
                <a:cubicBezTo>
                  <a:pt x="21451" y="20317"/>
                  <a:pt x="21433" y="20252"/>
                  <a:pt x="21433" y="20233"/>
                </a:cubicBezTo>
                <a:cubicBezTo>
                  <a:pt x="21433" y="20213"/>
                  <a:pt x="21421" y="20177"/>
                  <a:pt x="21406" y="20151"/>
                </a:cubicBezTo>
                <a:cubicBezTo>
                  <a:pt x="21392" y="20126"/>
                  <a:pt x="21383" y="20084"/>
                  <a:pt x="21387" y="20059"/>
                </a:cubicBezTo>
                <a:cubicBezTo>
                  <a:pt x="21392" y="20034"/>
                  <a:pt x="21368" y="19986"/>
                  <a:pt x="21335" y="19952"/>
                </a:cubicBezTo>
                <a:cubicBezTo>
                  <a:pt x="21301" y="19919"/>
                  <a:pt x="21271" y="19859"/>
                  <a:pt x="21268" y="19818"/>
                </a:cubicBezTo>
                <a:cubicBezTo>
                  <a:pt x="21265" y="19777"/>
                  <a:pt x="21239" y="19715"/>
                  <a:pt x="21209" y="19680"/>
                </a:cubicBezTo>
                <a:cubicBezTo>
                  <a:pt x="21170" y="19634"/>
                  <a:pt x="21158" y="19595"/>
                  <a:pt x="21165" y="19540"/>
                </a:cubicBezTo>
                <a:cubicBezTo>
                  <a:pt x="21170" y="19498"/>
                  <a:pt x="21167" y="19454"/>
                  <a:pt x="21158" y="19443"/>
                </a:cubicBezTo>
                <a:cubicBezTo>
                  <a:pt x="21142" y="19422"/>
                  <a:pt x="21177" y="17903"/>
                  <a:pt x="21197" y="17772"/>
                </a:cubicBezTo>
                <a:cubicBezTo>
                  <a:pt x="21202" y="17732"/>
                  <a:pt x="21212" y="17640"/>
                  <a:pt x="21218" y="17565"/>
                </a:cubicBezTo>
                <a:cubicBezTo>
                  <a:pt x="21224" y="17491"/>
                  <a:pt x="21241" y="17309"/>
                  <a:pt x="21256" y="17160"/>
                </a:cubicBezTo>
                <a:cubicBezTo>
                  <a:pt x="21271" y="17012"/>
                  <a:pt x="21288" y="16812"/>
                  <a:pt x="21293" y="16717"/>
                </a:cubicBezTo>
                <a:cubicBezTo>
                  <a:pt x="21299" y="16621"/>
                  <a:pt x="21316" y="16447"/>
                  <a:pt x="21330" y="16331"/>
                </a:cubicBezTo>
                <a:cubicBezTo>
                  <a:pt x="21345" y="16214"/>
                  <a:pt x="21362" y="16058"/>
                  <a:pt x="21368" y="15984"/>
                </a:cubicBezTo>
                <a:cubicBezTo>
                  <a:pt x="21374" y="15910"/>
                  <a:pt x="21391" y="15745"/>
                  <a:pt x="21405" y="15617"/>
                </a:cubicBezTo>
                <a:cubicBezTo>
                  <a:pt x="21468" y="15042"/>
                  <a:pt x="21498" y="14305"/>
                  <a:pt x="21472" y="13920"/>
                </a:cubicBezTo>
                <a:cubicBezTo>
                  <a:pt x="21461" y="13750"/>
                  <a:pt x="21435" y="13361"/>
                  <a:pt x="21415" y="13053"/>
                </a:cubicBezTo>
                <a:cubicBezTo>
                  <a:pt x="21340" y="11911"/>
                  <a:pt x="21294" y="11481"/>
                  <a:pt x="21209" y="11119"/>
                </a:cubicBezTo>
                <a:cubicBezTo>
                  <a:pt x="21178" y="10987"/>
                  <a:pt x="21152" y="10860"/>
                  <a:pt x="21152" y="10838"/>
                </a:cubicBezTo>
                <a:cubicBezTo>
                  <a:pt x="21152" y="10815"/>
                  <a:pt x="21130" y="10701"/>
                  <a:pt x="21102" y="10585"/>
                </a:cubicBezTo>
                <a:cubicBezTo>
                  <a:pt x="21075" y="10468"/>
                  <a:pt x="21054" y="10350"/>
                  <a:pt x="21056" y="10323"/>
                </a:cubicBezTo>
                <a:cubicBezTo>
                  <a:pt x="21058" y="10296"/>
                  <a:pt x="21043" y="10229"/>
                  <a:pt x="21023" y="10176"/>
                </a:cubicBezTo>
                <a:cubicBezTo>
                  <a:pt x="21003" y="10122"/>
                  <a:pt x="20981" y="10028"/>
                  <a:pt x="20974" y="9965"/>
                </a:cubicBezTo>
                <a:cubicBezTo>
                  <a:pt x="20967" y="9902"/>
                  <a:pt x="20951" y="9855"/>
                  <a:pt x="20939" y="9860"/>
                </a:cubicBezTo>
                <a:cubicBezTo>
                  <a:pt x="20927" y="9866"/>
                  <a:pt x="20917" y="9853"/>
                  <a:pt x="20917" y="9832"/>
                </a:cubicBezTo>
                <a:cubicBezTo>
                  <a:pt x="20918" y="9810"/>
                  <a:pt x="20926" y="9800"/>
                  <a:pt x="20937" y="9806"/>
                </a:cubicBezTo>
                <a:cubicBezTo>
                  <a:pt x="20947" y="9813"/>
                  <a:pt x="20931" y="9765"/>
                  <a:pt x="20901" y="9701"/>
                </a:cubicBezTo>
                <a:cubicBezTo>
                  <a:pt x="20848" y="9587"/>
                  <a:pt x="20847" y="9577"/>
                  <a:pt x="20863" y="9341"/>
                </a:cubicBezTo>
                <a:cubicBezTo>
                  <a:pt x="20901" y="8787"/>
                  <a:pt x="20876" y="7083"/>
                  <a:pt x="20824" y="6688"/>
                </a:cubicBezTo>
                <a:cubicBezTo>
                  <a:pt x="20809" y="6572"/>
                  <a:pt x="20796" y="6416"/>
                  <a:pt x="20796" y="6342"/>
                </a:cubicBezTo>
                <a:cubicBezTo>
                  <a:pt x="20796" y="6191"/>
                  <a:pt x="20720" y="5521"/>
                  <a:pt x="20663" y="5166"/>
                </a:cubicBezTo>
                <a:cubicBezTo>
                  <a:pt x="20529" y="4327"/>
                  <a:pt x="20265" y="3801"/>
                  <a:pt x="19828" y="3502"/>
                </a:cubicBezTo>
                <a:cubicBezTo>
                  <a:pt x="19706" y="3419"/>
                  <a:pt x="19642" y="3400"/>
                  <a:pt x="19447" y="3393"/>
                </a:cubicBezTo>
                <a:cubicBezTo>
                  <a:pt x="19318" y="3388"/>
                  <a:pt x="19128" y="3364"/>
                  <a:pt x="19025" y="3339"/>
                </a:cubicBezTo>
                <a:cubicBezTo>
                  <a:pt x="18922" y="3314"/>
                  <a:pt x="18783" y="3296"/>
                  <a:pt x="18715" y="3299"/>
                </a:cubicBezTo>
                <a:cubicBezTo>
                  <a:pt x="18630" y="3303"/>
                  <a:pt x="18573" y="3285"/>
                  <a:pt x="18529" y="3238"/>
                </a:cubicBezTo>
                <a:cubicBezTo>
                  <a:pt x="18494" y="3201"/>
                  <a:pt x="18440" y="3162"/>
                  <a:pt x="18409" y="3152"/>
                </a:cubicBezTo>
                <a:cubicBezTo>
                  <a:pt x="18377" y="3142"/>
                  <a:pt x="18343" y="3119"/>
                  <a:pt x="18332" y="3101"/>
                </a:cubicBezTo>
                <a:cubicBezTo>
                  <a:pt x="18322" y="3084"/>
                  <a:pt x="18271" y="3046"/>
                  <a:pt x="18220" y="3015"/>
                </a:cubicBezTo>
                <a:cubicBezTo>
                  <a:pt x="18127" y="2960"/>
                  <a:pt x="18126" y="2958"/>
                  <a:pt x="18113" y="2771"/>
                </a:cubicBezTo>
                <a:cubicBezTo>
                  <a:pt x="18095" y="2510"/>
                  <a:pt x="18018" y="2063"/>
                  <a:pt x="17938" y="1772"/>
                </a:cubicBezTo>
                <a:cubicBezTo>
                  <a:pt x="17871" y="1525"/>
                  <a:pt x="17680" y="1097"/>
                  <a:pt x="17637" y="1097"/>
                </a:cubicBezTo>
                <a:cubicBezTo>
                  <a:pt x="17624" y="1097"/>
                  <a:pt x="17590" y="1057"/>
                  <a:pt x="17561" y="1008"/>
                </a:cubicBezTo>
                <a:cubicBezTo>
                  <a:pt x="17463" y="845"/>
                  <a:pt x="17362" y="777"/>
                  <a:pt x="17252" y="803"/>
                </a:cubicBezTo>
                <a:cubicBezTo>
                  <a:pt x="17097" y="839"/>
                  <a:pt x="17086" y="838"/>
                  <a:pt x="16936" y="753"/>
                </a:cubicBezTo>
                <a:cubicBezTo>
                  <a:pt x="16750" y="647"/>
                  <a:pt x="16708" y="652"/>
                  <a:pt x="16614" y="784"/>
                </a:cubicBezTo>
                <a:cubicBezTo>
                  <a:pt x="16571" y="845"/>
                  <a:pt x="16526" y="889"/>
                  <a:pt x="16515" y="880"/>
                </a:cubicBezTo>
                <a:cubicBezTo>
                  <a:pt x="16504" y="871"/>
                  <a:pt x="16481" y="934"/>
                  <a:pt x="16463" y="1019"/>
                </a:cubicBezTo>
                <a:cubicBezTo>
                  <a:pt x="16424" y="1204"/>
                  <a:pt x="16423" y="1218"/>
                  <a:pt x="16454" y="1204"/>
                </a:cubicBezTo>
                <a:cubicBezTo>
                  <a:pt x="16467" y="1197"/>
                  <a:pt x="16478" y="1210"/>
                  <a:pt x="16477" y="1231"/>
                </a:cubicBezTo>
                <a:cubicBezTo>
                  <a:pt x="16477" y="1252"/>
                  <a:pt x="16471" y="1266"/>
                  <a:pt x="16464" y="1261"/>
                </a:cubicBezTo>
                <a:cubicBezTo>
                  <a:pt x="16457" y="1256"/>
                  <a:pt x="16452" y="1303"/>
                  <a:pt x="16453" y="1364"/>
                </a:cubicBezTo>
                <a:cubicBezTo>
                  <a:pt x="16454" y="1441"/>
                  <a:pt x="16466" y="1483"/>
                  <a:pt x="16491" y="1496"/>
                </a:cubicBezTo>
                <a:cubicBezTo>
                  <a:pt x="16564" y="1536"/>
                  <a:pt x="16480" y="1844"/>
                  <a:pt x="16364" y="1958"/>
                </a:cubicBezTo>
                <a:cubicBezTo>
                  <a:pt x="16309" y="2012"/>
                  <a:pt x="16238" y="2032"/>
                  <a:pt x="16057" y="2042"/>
                </a:cubicBezTo>
                <a:cubicBezTo>
                  <a:pt x="15927" y="2048"/>
                  <a:pt x="15814" y="2045"/>
                  <a:pt x="15806" y="2034"/>
                </a:cubicBezTo>
                <a:cubicBezTo>
                  <a:pt x="15798" y="2024"/>
                  <a:pt x="15801" y="1991"/>
                  <a:pt x="15814" y="1960"/>
                </a:cubicBezTo>
                <a:cubicBezTo>
                  <a:pt x="15826" y="1930"/>
                  <a:pt x="15832" y="1895"/>
                  <a:pt x="15826" y="1885"/>
                </a:cubicBezTo>
                <a:cubicBezTo>
                  <a:pt x="15821" y="1874"/>
                  <a:pt x="15785" y="1951"/>
                  <a:pt x="15745" y="2057"/>
                </a:cubicBezTo>
                <a:cubicBezTo>
                  <a:pt x="15706" y="2163"/>
                  <a:pt x="15669" y="2243"/>
                  <a:pt x="15663" y="2235"/>
                </a:cubicBezTo>
                <a:cubicBezTo>
                  <a:pt x="15642" y="2208"/>
                  <a:pt x="15614" y="2267"/>
                  <a:pt x="15501" y="2576"/>
                </a:cubicBezTo>
                <a:cubicBezTo>
                  <a:pt x="15331" y="3042"/>
                  <a:pt x="15306" y="3116"/>
                  <a:pt x="15306" y="3153"/>
                </a:cubicBezTo>
                <a:cubicBezTo>
                  <a:pt x="15306" y="3172"/>
                  <a:pt x="15281" y="3251"/>
                  <a:pt x="15251" y="3330"/>
                </a:cubicBezTo>
                <a:cubicBezTo>
                  <a:pt x="15220" y="3409"/>
                  <a:pt x="15195" y="3508"/>
                  <a:pt x="15194" y="3549"/>
                </a:cubicBezTo>
                <a:cubicBezTo>
                  <a:pt x="15193" y="3589"/>
                  <a:pt x="15188" y="3763"/>
                  <a:pt x="15182" y="3935"/>
                </a:cubicBezTo>
                <a:cubicBezTo>
                  <a:pt x="15176" y="4106"/>
                  <a:pt x="15179" y="4308"/>
                  <a:pt x="15189" y="4383"/>
                </a:cubicBezTo>
                <a:cubicBezTo>
                  <a:pt x="15207" y="4512"/>
                  <a:pt x="15204" y="4530"/>
                  <a:pt x="15131" y="4695"/>
                </a:cubicBezTo>
                <a:cubicBezTo>
                  <a:pt x="15013" y="4959"/>
                  <a:pt x="14856" y="4992"/>
                  <a:pt x="14841" y="4756"/>
                </a:cubicBezTo>
                <a:cubicBezTo>
                  <a:pt x="14830" y="4583"/>
                  <a:pt x="14798" y="4375"/>
                  <a:pt x="14785" y="4384"/>
                </a:cubicBezTo>
                <a:cubicBezTo>
                  <a:pt x="14778" y="4389"/>
                  <a:pt x="14772" y="4377"/>
                  <a:pt x="14772" y="4355"/>
                </a:cubicBezTo>
                <a:cubicBezTo>
                  <a:pt x="14772" y="4334"/>
                  <a:pt x="14777" y="4320"/>
                  <a:pt x="14783" y="4324"/>
                </a:cubicBezTo>
                <a:cubicBezTo>
                  <a:pt x="14833" y="4359"/>
                  <a:pt x="14656" y="3396"/>
                  <a:pt x="14576" y="3204"/>
                </a:cubicBezTo>
                <a:cubicBezTo>
                  <a:pt x="14560" y="3165"/>
                  <a:pt x="14550" y="3124"/>
                  <a:pt x="14554" y="3113"/>
                </a:cubicBezTo>
                <a:cubicBezTo>
                  <a:pt x="14564" y="3083"/>
                  <a:pt x="14393" y="2692"/>
                  <a:pt x="14327" y="2594"/>
                </a:cubicBezTo>
                <a:lnTo>
                  <a:pt x="14266" y="2506"/>
                </a:lnTo>
                <a:lnTo>
                  <a:pt x="14308" y="2624"/>
                </a:lnTo>
                <a:cubicBezTo>
                  <a:pt x="14384" y="2843"/>
                  <a:pt x="14322" y="2812"/>
                  <a:pt x="14159" y="2548"/>
                </a:cubicBezTo>
                <a:cubicBezTo>
                  <a:pt x="14073" y="2410"/>
                  <a:pt x="14085" y="2335"/>
                  <a:pt x="14175" y="2444"/>
                </a:cubicBezTo>
                <a:cubicBezTo>
                  <a:pt x="14270" y="2560"/>
                  <a:pt x="14274" y="2541"/>
                  <a:pt x="14183" y="2398"/>
                </a:cubicBezTo>
                <a:cubicBezTo>
                  <a:pt x="14018" y="2137"/>
                  <a:pt x="13988" y="2099"/>
                  <a:pt x="13949" y="2102"/>
                </a:cubicBezTo>
                <a:cubicBezTo>
                  <a:pt x="13913" y="2104"/>
                  <a:pt x="13913" y="2107"/>
                  <a:pt x="13955" y="2141"/>
                </a:cubicBezTo>
                <a:cubicBezTo>
                  <a:pt x="13990" y="2170"/>
                  <a:pt x="13995" y="2189"/>
                  <a:pt x="13978" y="2225"/>
                </a:cubicBezTo>
                <a:cubicBezTo>
                  <a:pt x="13948" y="2286"/>
                  <a:pt x="13889" y="2211"/>
                  <a:pt x="13897" y="2123"/>
                </a:cubicBezTo>
                <a:cubicBezTo>
                  <a:pt x="13900" y="2082"/>
                  <a:pt x="13889" y="2061"/>
                  <a:pt x="13864" y="2061"/>
                </a:cubicBezTo>
                <a:cubicBezTo>
                  <a:pt x="13843" y="2061"/>
                  <a:pt x="13828" y="2074"/>
                  <a:pt x="13830" y="2090"/>
                </a:cubicBezTo>
                <a:cubicBezTo>
                  <a:pt x="13833" y="2105"/>
                  <a:pt x="13827" y="2118"/>
                  <a:pt x="13816" y="2118"/>
                </a:cubicBezTo>
                <a:cubicBezTo>
                  <a:pt x="13806" y="2118"/>
                  <a:pt x="13800" y="2107"/>
                  <a:pt x="13802" y="2093"/>
                </a:cubicBezTo>
                <a:cubicBezTo>
                  <a:pt x="13804" y="2079"/>
                  <a:pt x="13707" y="2076"/>
                  <a:pt x="13586" y="2088"/>
                </a:cubicBezTo>
                <a:cubicBezTo>
                  <a:pt x="13362" y="2110"/>
                  <a:pt x="13214" y="2197"/>
                  <a:pt x="13128" y="2357"/>
                </a:cubicBezTo>
                <a:cubicBezTo>
                  <a:pt x="13110" y="2391"/>
                  <a:pt x="13069" y="2418"/>
                  <a:pt x="13037" y="2416"/>
                </a:cubicBezTo>
                <a:cubicBezTo>
                  <a:pt x="12995" y="2413"/>
                  <a:pt x="12982" y="2428"/>
                  <a:pt x="12989" y="2467"/>
                </a:cubicBezTo>
                <a:cubicBezTo>
                  <a:pt x="12998" y="2514"/>
                  <a:pt x="12976" y="2570"/>
                  <a:pt x="12945" y="2583"/>
                </a:cubicBezTo>
                <a:cubicBezTo>
                  <a:pt x="12902" y="2601"/>
                  <a:pt x="12870" y="2659"/>
                  <a:pt x="12870" y="2717"/>
                </a:cubicBezTo>
                <a:cubicBezTo>
                  <a:pt x="12870" y="2755"/>
                  <a:pt x="12844" y="2820"/>
                  <a:pt x="12812" y="2862"/>
                </a:cubicBezTo>
                <a:cubicBezTo>
                  <a:pt x="12780" y="2903"/>
                  <a:pt x="12755" y="2952"/>
                  <a:pt x="12756" y="2971"/>
                </a:cubicBezTo>
                <a:cubicBezTo>
                  <a:pt x="12757" y="2990"/>
                  <a:pt x="12749" y="3005"/>
                  <a:pt x="12739" y="3005"/>
                </a:cubicBezTo>
                <a:cubicBezTo>
                  <a:pt x="12729" y="3005"/>
                  <a:pt x="12721" y="3020"/>
                  <a:pt x="12722" y="3038"/>
                </a:cubicBezTo>
                <a:cubicBezTo>
                  <a:pt x="12723" y="3056"/>
                  <a:pt x="12703" y="3117"/>
                  <a:pt x="12678" y="3173"/>
                </a:cubicBezTo>
                <a:cubicBezTo>
                  <a:pt x="12614" y="3319"/>
                  <a:pt x="12589" y="3462"/>
                  <a:pt x="12589" y="3683"/>
                </a:cubicBezTo>
                <a:cubicBezTo>
                  <a:pt x="12589" y="3821"/>
                  <a:pt x="12580" y="3882"/>
                  <a:pt x="12559" y="3899"/>
                </a:cubicBezTo>
                <a:cubicBezTo>
                  <a:pt x="12543" y="3911"/>
                  <a:pt x="12534" y="3941"/>
                  <a:pt x="12539" y="3966"/>
                </a:cubicBezTo>
                <a:cubicBezTo>
                  <a:pt x="12557" y="4061"/>
                  <a:pt x="12426" y="4298"/>
                  <a:pt x="12357" y="4298"/>
                </a:cubicBezTo>
                <a:cubicBezTo>
                  <a:pt x="12325" y="4298"/>
                  <a:pt x="12194" y="4076"/>
                  <a:pt x="12200" y="4034"/>
                </a:cubicBezTo>
                <a:cubicBezTo>
                  <a:pt x="12203" y="4020"/>
                  <a:pt x="12185" y="3943"/>
                  <a:pt x="12161" y="3863"/>
                </a:cubicBezTo>
                <a:cubicBezTo>
                  <a:pt x="12137" y="3783"/>
                  <a:pt x="12116" y="3696"/>
                  <a:pt x="12114" y="3670"/>
                </a:cubicBezTo>
                <a:cubicBezTo>
                  <a:pt x="12112" y="3643"/>
                  <a:pt x="12104" y="3601"/>
                  <a:pt x="12096" y="3575"/>
                </a:cubicBezTo>
                <a:cubicBezTo>
                  <a:pt x="12087" y="3548"/>
                  <a:pt x="12085" y="3511"/>
                  <a:pt x="12091" y="3492"/>
                </a:cubicBezTo>
                <a:cubicBezTo>
                  <a:pt x="12097" y="3473"/>
                  <a:pt x="12088" y="3435"/>
                  <a:pt x="12072" y="3408"/>
                </a:cubicBezTo>
                <a:cubicBezTo>
                  <a:pt x="12056" y="3381"/>
                  <a:pt x="12047" y="3339"/>
                  <a:pt x="12052" y="3315"/>
                </a:cubicBezTo>
                <a:cubicBezTo>
                  <a:pt x="12056" y="3290"/>
                  <a:pt x="12044" y="3249"/>
                  <a:pt x="12024" y="3224"/>
                </a:cubicBezTo>
                <a:cubicBezTo>
                  <a:pt x="12004" y="3198"/>
                  <a:pt x="11992" y="3162"/>
                  <a:pt x="11998" y="3145"/>
                </a:cubicBezTo>
                <a:cubicBezTo>
                  <a:pt x="12003" y="3127"/>
                  <a:pt x="11992" y="3083"/>
                  <a:pt x="11973" y="3049"/>
                </a:cubicBezTo>
                <a:cubicBezTo>
                  <a:pt x="11953" y="3011"/>
                  <a:pt x="11940" y="2939"/>
                  <a:pt x="11942" y="2872"/>
                </a:cubicBezTo>
                <a:cubicBezTo>
                  <a:pt x="11945" y="2792"/>
                  <a:pt x="11936" y="2755"/>
                  <a:pt x="11911" y="2742"/>
                </a:cubicBezTo>
                <a:cubicBezTo>
                  <a:pt x="11889" y="2730"/>
                  <a:pt x="11877" y="2688"/>
                  <a:pt x="11877" y="2622"/>
                </a:cubicBezTo>
                <a:cubicBezTo>
                  <a:pt x="11877" y="2560"/>
                  <a:pt x="11867" y="2524"/>
                  <a:pt x="11853" y="2531"/>
                </a:cubicBezTo>
                <a:cubicBezTo>
                  <a:pt x="11840" y="2537"/>
                  <a:pt x="11826" y="2525"/>
                  <a:pt x="11820" y="2504"/>
                </a:cubicBezTo>
                <a:cubicBezTo>
                  <a:pt x="11809" y="2458"/>
                  <a:pt x="11559" y="1945"/>
                  <a:pt x="11548" y="1945"/>
                </a:cubicBezTo>
                <a:cubicBezTo>
                  <a:pt x="11543" y="1945"/>
                  <a:pt x="11542" y="1960"/>
                  <a:pt x="11544" y="1979"/>
                </a:cubicBezTo>
                <a:cubicBezTo>
                  <a:pt x="11547" y="1998"/>
                  <a:pt x="11541" y="2014"/>
                  <a:pt x="11530" y="2014"/>
                </a:cubicBezTo>
                <a:cubicBezTo>
                  <a:pt x="11520" y="2014"/>
                  <a:pt x="11514" y="1997"/>
                  <a:pt x="11517" y="1976"/>
                </a:cubicBezTo>
                <a:cubicBezTo>
                  <a:pt x="11527" y="1902"/>
                  <a:pt x="11456" y="1828"/>
                  <a:pt x="11380" y="1835"/>
                </a:cubicBezTo>
                <a:cubicBezTo>
                  <a:pt x="11329" y="1840"/>
                  <a:pt x="11282" y="1813"/>
                  <a:pt x="11230" y="1747"/>
                </a:cubicBezTo>
                <a:cubicBezTo>
                  <a:pt x="11189" y="1694"/>
                  <a:pt x="11129" y="1629"/>
                  <a:pt x="11097" y="1603"/>
                </a:cubicBezTo>
                <a:cubicBezTo>
                  <a:pt x="11025" y="1543"/>
                  <a:pt x="10855" y="1559"/>
                  <a:pt x="10855" y="1627"/>
                </a:cubicBezTo>
                <a:cubicBezTo>
                  <a:pt x="10855" y="1653"/>
                  <a:pt x="10847" y="1673"/>
                  <a:pt x="10837" y="1671"/>
                </a:cubicBezTo>
                <a:cubicBezTo>
                  <a:pt x="10826" y="1669"/>
                  <a:pt x="10820" y="1653"/>
                  <a:pt x="10823" y="1634"/>
                </a:cubicBezTo>
                <a:cubicBezTo>
                  <a:pt x="10830" y="1579"/>
                  <a:pt x="10710" y="1639"/>
                  <a:pt x="10655" y="1718"/>
                </a:cubicBezTo>
                <a:cubicBezTo>
                  <a:pt x="10627" y="1758"/>
                  <a:pt x="10595" y="1791"/>
                  <a:pt x="10584" y="1791"/>
                </a:cubicBezTo>
                <a:cubicBezTo>
                  <a:pt x="10573" y="1791"/>
                  <a:pt x="10532" y="1822"/>
                  <a:pt x="10494" y="1862"/>
                </a:cubicBezTo>
                <a:cubicBezTo>
                  <a:pt x="10456" y="1901"/>
                  <a:pt x="10414" y="1926"/>
                  <a:pt x="10401" y="1917"/>
                </a:cubicBezTo>
                <a:cubicBezTo>
                  <a:pt x="10389" y="1907"/>
                  <a:pt x="10378" y="1916"/>
                  <a:pt x="10378" y="1936"/>
                </a:cubicBezTo>
                <a:cubicBezTo>
                  <a:pt x="10378" y="1956"/>
                  <a:pt x="10346" y="2017"/>
                  <a:pt x="10307" y="2070"/>
                </a:cubicBezTo>
                <a:cubicBezTo>
                  <a:pt x="10268" y="2124"/>
                  <a:pt x="10190" y="2267"/>
                  <a:pt x="10133" y="2389"/>
                </a:cubicBezTo>
                <a:cubicBezTo>
                  <a:pt x="10077" y="2512"/>
                  <a:pt x="10010" y="2656"/>
                  <a:pt x="9984" y="2712"/>
                </a:cubicBezTo>
                <a:cubicBezTo>
                  <a:pt x="9958" y="2767"/>
                  <a:pt x="9938" y="2838"/>
                  <a:pt x="9938" y="2870"/>
                </a:cubicBezTo>
                <a:cubicBezTo>
                  <a:pt x="9938" y="2902"/>
                  <a:pt x="9925" y="2929"/>
                  <a:pt x="9910" y="2929"/>
                </a:cubicBezTo>
                <a:cubicBezTo>
                  <a:pt x="9880" y="2929"/>
                  <a:pt x="9796" y="3216"/>
                  <a:pt x="9810" y="3268"/>
                </a:cubicBezTo>
                <a:cubicBezTo>
                  <a:pt x="9815" y="3285"/>
                  <a:pt x="9795" y="3362"/>
                  <a:pt x="9766" y="3441"/>
                </a:cubicBezTo>
                <a:cubicBezTo>
                  <a:pt x="9736" y="3519"/>
                  <a:pt x="9715" y="3607"/>
                  <a:pt x="9718" y="3635"/>
                </a:cubicBezTo>
                <a:cubicBezTo>
                  <a:pt x="9722" y="3663"/>
                  <a:pt x="9707" y="3695"/>
                  <a:pt x="9686" y="3707"/>
                </a:cubicBezTo>
                <a:cubicBezTo>
                  <a:pt x="9665" y="3718"/>
                  <a:pt x="9647" y="3743"/>
                  <a:pt x="9647" y="3762"/>
                </a:cubicBezTo>
                <a:cubicBezTo>
                  <a:pt x="9647" y="3781"/>
                  <a:pt x="9654" y="3791"/>
                  <a:pt x="9664" y="3786"/>
                </a:cubicBezTo>
                <a:cubicBezTo>
                  <a:pt x="9673" y="3781"/>
                  <a:pt x="9681" y="3795"/>
                  <a:pt x="9681" y="3816"/>
                </a:cubicBezTo>
                <a:cubicBezTo>
                  <a:pt x="9681" y="3837"/>
                  <a:pt x="9671" y="3848"/>
                  <a:pt x="9659" y="3841"/>
                </a:cubicBezTo>
                <a:cubicBezTo>
                  <a:pt x="9647" y="3834"/>
                  <a:pt x="9643" y="3840"/>
                  <a:pt x="9651" y="3855"/>
                </a:cubicBezTo>
                <a:cubicBezTo>
                  <a:pt x="9671" y="3897"/>
                  <a:pt x="9631" y="4028"/>
                  <a:pt x="9598" y="4028"/>
                </a:cubicBezTo>
                <a:cubicBezTo>
                  <a:pt x="9579" y="4028"/>
                  <a:pt x="9573" y="4051"/>
                  <a:pt x="9580" y="4099"/>
                </a:cubicBezTo>
                <a:cubicBezTo>
                  <a:pt x="9587" y="4139"/>
                  <a:pt x="9576" y="4210"/>
                  <a:pt x="9557" y="4263"/>
                </a:cubicBezTo>
                <a:cubicBezTo>
                  <a:pt x="9538" y="4314"/>
                  <a:pt x="9495" y="4468"/>
                  <a:pt x="9461" y="4606"/>
                </a:cubicBezTo>
                <a:cubicBezTo>
                  <a:pt x="9362" y="5008"/>
                  <a:pt x="9264" y="5176"/>
                  <a:pt x="9155" y="5131"/>
                </a:cubicBezTo>
                <a:lnTo>
                  <a:pt x="9100" y="5107"/>
                </a:lnTo>
                <a:lnTo>
                  <a:pt x="9130" y="5205"/>
                </a:lnTo>
                <a:cubicBezTo>
                  <a:pt x="9165" y="5313"/>
                  <a:pt x="9153" y="5395"/>
                  <a:pt x="9109" y="5360"/>
                </a:cubicBezTo>
                <a:cubicBezTo>
                  <a:pt x="9089" y="5344"/>
                  <a:pt x="9084" y="5355"/>
                  <a:pt x="9092" y="5397"/>
                </a:cubicBezTo>
                <a:cubicBezTo>
                  <a:pt x="9106" y="5471"/>
                  <a:pt x="9088" y="5484"/>
                  <a:pt x="8937" y="5509"/>
                </a:cubicBezTo>
                <a:cubicBezTo>
                  <a:pt x="8784" y="5533"/>
                  <a:pt x="8638" y="5640"/>
                  <a:pt x="8600" y="5757"/>
                </a:cubicBezTo>
                <a:cubicBezTo>
                  <a:pt x="8583" y="5807"/>
                  <a:pt x="8555" y="5881"/>
                  <a:pt x="8537" y="5921"/>
                </a:cubicBezTo>
                <a:cubicBezTo>
                  <a:pt x="8519" y="5961"/>
                  <a:pt x="8509" y="5994"/>
                  <a:pt x="8514" y="5994"/>
                </a:cubicBezTo>
                <a:cubicBezTo>
                  <a:pt x="8520" y="5994"/>
                  <a:pt x="8519" y="6013"/>
                  <a:pt x="8513" y="6035"/>
                </a:cubicBezTo>
                <a:cubicBezTo>
                  <a:pt x="8504" y="6063"/>
                  <a:pt x="8493" y="6063"/>
                  <a:pt x="8477" y="6034"/>
                </a:cubicBezTo>
                <a:cubicBezTo>
                  <a:pt x="8459" y="6003"/>
                  <a:pt x="8449" y="6008"/>
                  <a:pt x="8441" y="6052"/>
                </a:cubicBezTo>
                <a:cubicBezTo>
                  <a:pt x="8434" y="6088"/>
                  <a:pt x="8407" y="6110"/>
                  <a:pt x="8369" y="6109"/>
                </a:cubicBezTo>
                <a:cubicBezTo>
                  <a:pt x="8285" y="6108"/>
                  <a:pt x="8224" y="5971"/>
                  <a:pt x="8221" y="5777"/>
                </a:cubicBezTo>
                <a:cubicBezTo>
                  <a:pt x="8219" y="5602"/>
                  <a:pt x="8191" y="5381"/>
                  <a:pt x="8187" y="5515"/>
                </a:cubicBezTo>
                <a:cubicBezTo>
                  <a:pt x="8186" y="5558"/>
                  <a:pt x="8174" y="5627"/>
                  <a:pt x="8160" y="5666"/>
                </a:cubicBezTo>
                <a:cubicBezTo>
                  <a:pt x="8122" y="5773"/>
                  <a:pt x="8107" y="5678"/>
                  <a:pt x="8134" y="5506"/>
                </a:cubicBezTo>
                <a:cubicBezTo>
                  <a:pt x="8152" y="5396"/>
                  <a:pt x="8167" y="5362"/>
                  <a:pt x="8193" y="5371"/>
                </a:cubicBezTo>
                <a:cubicBezTo>
                  <a:pt x="8225" y="5383"/>
                  <a:pt x="8227" y="5350"/>
                  <a:pt x="8220" y="4787"/>
                </a:cubicBezTo>
                <a:cubicBezTo>
                  <a:pt x="8212" y="4206"/>
                  <a:pt x="8211" y="4186"/>
                  <a:pt x="8159" y="4032"/>
                </a:cubicBezTo>
                <a:cubicBezTo>
                  <a:pt x="8130" y="3945"/>
                  <a:pt x="8099" y="3873"/>
                  <a:pt x="8092" y="3873"/>
                </a:cubicBezTo>
                <a:cubicBezTo>
                  <a:pt x="8084" y="3873"/>
                  <a:pt x="8046" y="3828"/>
                  <a:pt x="8006" y="3773"/>
                </a:cubicBezTo>
                <a:cubicBezTo>
                  <a:pt x="7967" y="3718"/>
                  <a:pt x="7892" y="3646"/>
                  <a:pt x="7840" y="3614"/>
                </a:cubicBezTo>
                <a:cubicBezTo>
                  <a:pt x="7720" y="3541"/>
                  <a:pt x="7613" y="3423"/>
                  <a:pt x="7619" y="3372"/>
                </a:cubicBezTo>
                <a:cubicBezTo>
                  <a:pt x="7621" y="3351"/>
                  <a:pt x="7613" y="3337"/>
                  <a:pt x="7600" y="3342"/>
                </a:cubicBezTo>
                <a:cubicBezTo>
                  <a:pt x="7587" y="3348"/>
                  <a:pt x="7578" y="3331"/>
                  <a:pt x="7581" y="3305"/>
                </a:cubicBezTo>
                <a:cubicBezTo>
                  <a:pt x="7583" y="3279"/>
                  <a:pt x="7574" y="3268"/>
                  <a:pt x="7559" y="3279"/>
                </a:cubicBezTo>
                <a:cubicBezTo>
                  <a:pt x="7502" y="3324"/>
                  <a:pt x="7474" y="3140"/>
                  <a:pt x="7474" y="2736"/>
                </a:cubicBezTo>
                <a:cubicBezTo>
                  <a:pt x="7474" y="2433"/>
                  <a:pt x="7466" y="2319"/>
                  <a:pt x="7439" y="2214"/>
                </a:cubicBezTo>
                <a:cubicBezTo>
                  <a:pt x="7417" y="2131"/>
                  <a:pt x="7408" y="2035"/>
                  <a:pt x="7414" y="1964"/>
                </a:cubicBezTo>
                <a:cubicBezTo>
                  <a:pt x="7427" y="1792"/>
                  <a:pt x="7428" y="1694"/>
                  <a:pt x="7415" y="1694"/>
                </a:cubicBezTo>
                <a:cubicBezTo>
                  <a:pt x="7409" y="1694"/>
                  <a:pt x="7390" y="1671"/>
                  <a:pt x="7373" y="1641"/>
                </a:cubicBezTo>
                <a:cubicBezTo>
                  <a:pt x="7349" y="1601"/>
                  <a:pt x="7347" y="1575"/>
                  <a:pt x="7363" y="1536"/>
                </a:cubicBezTo>
                <a:cubicBezTo>
                  <a:pt x="7374" y="1507"/>
                  <a:pt x="7391" y="1492"/>
                  <a:pt x="7399" y="1502"/>
                </a:cubicBezTo>
                <a:cubicBezTo>
                  <a:pt x="7418" y="1527"/>
                  <a:pt x="7399" y="1361"/>
                  <a:pt x="7375" y="1298"/>
                </a:cubicBezTo>
                <a:cubicBezTo>
                  <a:pt x="7361" y="1264"/>
                  <a:pt x="7349" y="1262"/>
                  <a:pt x="7332" y="1291"/>
                </a:cubicBezTo>
                <a:cubicBezTo>
                  <a:pt x="7315" y="1320"/>
                  <a:pt x="7304" y="1319"/>
                  <a:pt x="7296" y="1291"/>
                </a:cubicBezTo>
                <a:cubicBezTo>
                  <a:pt x="7280" y="1238"/>
                  <a:pt x="7302" y="1166"/>
                  <a:pt x="7326" y="1195"/>
                </a:cubicBezTo>
                <a:cubicBezTo>
                  <a:pt x="7345" y="1219"/>
                  <a:pt x="7341" y="1069"/>
                  <a:pt x="7321" y="1000"/>
                </a:cubicBezTo>
                <a:cubicBezTo>
                  <a:pt x="7315" y="979"/>
                  <a:pt x="7312" y="930"/>
                  <a:pt x="7315" y="893"/>
                </a:cubicBezTo>
                <a:cubicBezTo>
                  <a:pt x="7318" y="856"/>
                  <a:pt x="7312" y="837"/>
                  <a:pt x="7303" y="849"/>
                </a:cubicBezTo>
                <a:cubicBezTo>
                  <a:pt x="7284" y="872"/>
                  <a:pt x="7071" y="442"/>
                  <a:pt x="7077" y="392"/>
                </a:cubicBezTo>
                <a:cubicBezTo>
                  <a:pt x="7078" y="376"/>
                  <a:pt x="7067" y="363"/>
                  <a:pt x="7051" y="363"/>
                </a:cubicBezTo>
                <a:cubicBezTo>
                  <a:pt x="7035" y="363"/>
                  <a:pt x="7000" y="317"/>
                  <a:pt x="6972" y="261"/>
                </a:cubicBezTo>
                <a:cubicBezTo>
                  <a:pt x="6881" y="73"/>
                  <a:pt x="6771" y="3"/>
                  <a:pt x="6564" y="0"/>
                </a:cubicBezTo>
                <a:close/>
                <a:moveTo>
                  <a:pt x="5502" y="533"/>
                </a:moveTo>
                <a:cubicBezTo>
                  <a:pt x="5507" y="536"/>
                  <a:pt x="5511" y="543"/>
                  <a:pt x="5514" y="553"/>
                </a:cubicBezTo>
                <a:cubicBezTo>
                  <a:pt x="5520" y="573"/>
                  <a:pt x="5517" y="600"/>
                  <a:pt x="5507" y="613"/>
                </a:cubicBezTo>
                <a:cubicBezTo>
                  <a:pt x="5498" y="625"/>
                  <a:pt x="5485" y="618"/>
                  <a:pt x="5479" y="598"/>
                </a:cubicBezTo>
                <a:cubicBezTo>
                  <a:pt x="5473" y="578"/>
                  <a:pt x="5476" y="552"/>
                  <a:pt x="5486" y="539"/>
                </a:cubicBezTo>
                <a:cubicBezTo>
                  <a:pt x="5491" y="533"/>
                  <a:pt x="5496" y="531"/>
                  <a:pt x="5502" y="533"/>
                </a:cubicBezTo>
                <a:close/>
                <a:moveTo>
                  <a:pt x="16547" y="711"/>
                </a:moveTo>
                <a:cubicBezTo>
                  <a:pt x="16536" y="711"/>
                  <a:pt x="16523" y="737"/>
                  <a:pt x="16517" y="768"/>
                </a:cubicBezTo>
                <a:cubicBezTo>
                  <a:pt x="16511" y="800"/>
                  <a:pt x="16509" y="826"/>
                  <a:pt x="16513" y="826"/>
                </a:cubicBezTo>
                <a:cubicBezTo>
                  <a:pt x="16516" y="826"/>
                  <a:pt x="16530" y="800"/>
                  <a:pt x="16543" y="768"/>
                </a:cubicBezTo>
                <a:cubicBezTo>
                  <a:pt x="16556" y="735"/>
                  <a:pt x="16558" y="711"/>
                  <a:pt x="16547" y="711"/>
                </a:cubicBezTo>
                <a:close/>
                <a:moveTo>
                  <a:pt x="7431" y="2308"/>
                </a:moveTo>
                <a:cubicBezTo>
                  <a:pt x="7436" y="2310"/>
                  <a:pt x="7441" y="2317"/>
                  <a:pt x="7444" y="2327"/>
                </a:cubicBezTo>
                <a:cubicBezTo>
                  <a:pt x="7450" y="2347"/>
                  <a:pt x="7447" y="2374"/>
                  <a:pt x="7437" y="2387"/>
                </a:cubicBezTo>
                <a:cubicBezTo>
                  <a:pt x="7428" y="2399"/>
                  <a:pt x="7415" y="2393"/>
                  <a:pt x="7409" y="2372"/>
                </a:cubicBezTo>
                <a:cubicBezTo>
                  <a:pt x="7403" y="2352"/>
                  <a:pt x="7406" y="2326"/>
                  <a:pt x="7415" y="2314"/>
                </a:cubicBezTo>
                <a:cubicBezTo>
                  <a:pt x="7420" y="2308"/>
                  <a:pt x="7426" y="2305"/>
                  <a:pt x="7431" y="2308"/>
                </a:cubicBezTo>
                <a:close/>
                <a:moveTo>
                  <a:pt x="14365" y="2779"/>
                </a:moveTo>
                <a:cubicBezTo>
                  <a:pt x="14375" y="2767"/>
                  <a:pt x="14397" y="2789"/>
                  <a:pt x="14414" y="2829"/>
                </a:cubicBezTo>
                <a:cubicBezTo>
                  <a:pt x="14432" y="2869"/>
                  <a:pt x="14439" y="2912"/>
                  <a:pt x="14429" y="2924"/>
                </a:cubicBezTo>
                <a:cubicBezTo>
                  <a:pt x="14419" y="2936"/>
                  <a:pt x="14397" y="2913"/>
                  <a:pt x="14379" y="2874"/>
                </a:cubicBezTo>
                <a:cubicBezTo>
                  <a:pt x="14362" y="2834"/>
                  <a:pt x="14356" y="2791"/>
                  <a:pt x="14365" y="2779"/>
                </a:cubicBezTo>
                <a:close/>
                <a:moveTo>
                  <a:pt x="17069" y="9871"/>
                </a:moveTo>
                <a:cubicBezTo>
                  <a:pt x="17112" y="9896"/>
                  <a:pt x="17150" y="10004"/>
                  <a:pt x="17210" y="10255"/>
                </a:cubicBezTo>
                <a:cubicBezTo>
                  <a:pt x="17321" y="10709"/>
                  <a:pt x="17363" y="10834"/>
                  <a:pt x="17474" y="11051"/>
                </a:cubicBezTo>
                <a:cubicBezTo>
                  <a:pt x="17534" y="11166"/>
                  <a:pt x="17580" y="11282"/>
                  <a:pt x="17576" y="11311"/>
                </a:cubicBezTo>
                <a:cubicBezTo>
                  <a:pt x="17573" y="11340"/>
                  <a:pt x="17579" y="11352"/>
                  <a:pt x="17589" y="11339"/>
                </a:cubicBezTo>
                <a:cubicBezTo>
                  <a:pt x="17616" y="11305"/>
                  <a:pt x="17672" y="11567"/>
                  <a:pt x="17658" y="11659"/>
                </a:cubicBezTo>
                <a:cubicBezTo>
                  <a:pt x="17652" y="11701"/>
                  <a:pt x="17654" y="11745"/>
                  <a:pt x="17664" y="11757"/>
                </a:cubicBezTo>
                <a:cubicBezTo>
                  <a:pt x="17673" y="11769"/>
                  <a:pt x="17679" y="11835"/>
                  <a:pt x="17677" y="11904"/>
                </a:cubicBezTo>
                <a:cubicBezTo>
                  <a:pt x="17675" y="11974"/>
                  <a:pt x="17681" y="12052"/>
                  <a:pt x="17690" y="12077"/>
                </a:cubicBezTo>
                <a:cubicBezTo>
                  <a:pt x="17700" y="12103"/>
                  <a:pt x="17702" y="12142"/>
                  <a:pt x="17695" y="12165"/>
                </a:cubicBezTo>
                <a:cubicBezTo>
                  <a:pt x="17679" y="12218"/>
                  <a:pt x="17643" y="12172"/>
                  <a:pt x="17654" y="12112"/>
                </a:cubicBezTo>
                <a:cubicBezTo>
                  <a:pt x="17659" y="12087"/>
                  <a:pt x="17651" y="12032"/>
                  <a:pt x="17636" y="11992"/>
                </a:cubicBezTo>
                <a:cubicBezTo>
                  <a:pt x="17612" y="11922"/>
                  <a:pt x="17611" y="11923"/>
                  <a:pt x="17611" y="12008"/>
                </a:cubicBezTo>
                <a:cubicBezTo>
                  <a:pt x="17611" y="12092"/>
                  <a:pt x="17710" y="12749"/>
                  <a:pt x="17737" y="12836"/>
                </a:cubicBezTo>
                <a:cubicBezTo>
                  <a:pt x="17757" y="12903"/>
                  <a:pt x="17741" y="13135"/>
                  <a:pt x="17709" y="13235"/>
                </a:cubicBezTo>
                <a:cubicBezTo>
                  <a:pt x="17693" y="13286"/>
                  <a:pt x="17654" y="13337"/>
                  <a:pt x="17623" y="13350"/>
                </a:cubicBezTo>
                <a:cubicBezTo>
                  <a:pt x="17529" y="13389"/>
                  <a:pt x="17330" y="13853"/>
                  <a:pt x="17329" y="14036"/>
                </a:cubicBezTo>
                <a:cubicBezTo>
                  <a:pt x="17329" y="14078"/>
                  <a:pt x="17316" y="14191"/>
                  <a:pt x="17300" y="14287"/>
                </a:cubicBezTo>
                <a:cubicBezTo>
                  <a:pt x="17264" y="14498"/>
                  <a:pt x="17274" y="14656"/>
                  <a:pt x="17336" y="14851"/>
                </a:cubicBezTo>
                <a:cubicBezTo>
                  <a:pt x="17362" y="14933"/>
                  <a:pt x="17389" y="15060"/>
                  <a:pt x="17395" y="15133"/>
                </a:cubicBezTo>
                <a:cubicBezTo>
                  <a:pt x="17401" y="15206"/>
                  <a:pt x="17414" y="15287"/>
                  <a:pt x="17424" y="15310"/>
                </a:cubicBezTo>
                <a:cubicBezTo>
                  <a:pt x="17435" y="15337"/>
                  <a:pt x="17434" y="15404"/>
                  <a:pt x="17423" y="15485"/>
                </a:cubicBezTo>
                <a:cubicBezTo>
                  <a:pt x="17412" y="15558"/>
                  <a:pt x="17400" y="15717"/>
                  <a:pt x="17395" y="15840"/>
                </a:cubicBezTo>
                <a:cubicBezTo>
                  <a:pt x="17390" y="15963"/>
                  <a:pt x="17369" y="16201"/>
                  <a:pt x="17348" y="16370"/>
                </a:cubicBezTo>
                <a:cubicBezTo>
                  <a:pt x="17327" y="16539"/>
                  <a:pt x="17297" y="16821"/>
                  <a:pt x="17282" y="16996"/>
                </a:cubicBezTo>
                <a:cubicBezTo>
                  <a:pt x="17266" y="17171"/>
                  <a:pt x="17236" y="17436"/>
                  <a:pt x="17216" y="17586"/>
                </a:cubicBezTo>
                <a:cubicBezTo>
                  <a:pt x="17196" y="17735"/>
                  <a:pt x="17172" y="18079"/>
                  <a:pt x="17163" y="18351"/>
                </a:cubicBezTo>
                <a:cubicBezTo>
                  <a:pt x="17154" y="18622"/>
                  <a:pt x="17139" y="18858"/>
                  <a:pt x="17130" y="18876"/>
                </a:cubicBezTo>
                <a:cubicBezTo>
                  <a:pt x="17121" y="18893"/>
                  <a:pt x="17097" y="18914"/>
                  <a:pt x="17076" y="18921"/>
                </a:cubicBezTo>
                <a:cubicBezTo>
                  <a:pt x="17051" y="18931"/>
                  <a:pt x="17039" y="18966"/>
                  <a:pt x="17039" y="19028"/>
                </a:cubicBezTo>
                <a:cubicBezTo>
                  <a:pt x="17038" y="19079"/>
                  <a:pt x="17026" y="19129"/>
                  <a:pt x="17011" y="19138"/>
                </a:cubicBezTo>
                <a:cubicBezTo>
                  <a:pt x="16995" y="19148"/>
                  <a:pt x="16953" y="19183"/>
                  <a:pt x="16917" y="19217"/>
                </a:cubicBezTo>
                <a:cubicBezTo>
                  <a:pt x="16881" y="19252"/>
                  <a:pt x="16843" y="19280"/>
                  <a:pt x="16833" y="19281"/>
                </a:cubicBezTo>
                <a:cubicBezTo>
                  <a:pt x="16823" y="19282"/>
                  <a:pt x="16787" y="19312"/>
                  <a:pt x="16754" y="19349"/>
                </a:cubicBezTo>
                <a:cubicBezTo>
                  <a:pt x="16721" y="19386"/>
                  <a:pt x="16666" y="19424"/>
                  <a:pt x="16632" y="19433"/>
                </a:cubicBezTo>
                <a:cubicBezTo>
                  <a:pt x="16598" y="19442"/>
                  <a:pt x="16558" y="19456"/>
                  <a:pt x="16543" y="19464"/>
                </a:cubicBezTo>
                <a:cubicBezTo>
                  <a:pt x="16502" y="19486"/>
                  <a:pt x="16329" y="19454"/>
                  <a:pt x="16314" y="19422"/>
                </a:cubicBezTo>
                <a:cubicBezTo>
                  <a:pt x="16306" y="19407"/>
                  <a:pt x="16295" y="19300"/>
                  <a:pt x="16289" y="19184"/>
                </a:cubicBezTo>
                <a:cubicBezTo>
                  <a:pt x="16275" y="18937"/>
                  <a:pt x="16235" y="18750"/>
                  <a:pt x="16172" y="18619"/>
                </a:cubicBezTo>
                <a:cubicBezTo>
                  <a:pt x="16140" y="18554"/>
                  <a:pt x="16133" y="18512"/>
                  <a:pt x="16146" y="18479"/>
                </a:cubicBezTo>
                <a:cubicBezTo>
                  <a:pt x="16169" y="18421"/>
                  <a:pt x="16169" y="18405"/>
                  <a:pt x="16149" y="18261"/>
                </a:cubicBezTo>
                <a:cubicBezTo>
                  <a:pt x="16140" y="18192"/>
                  <a:pt x="16140" y="18136"/>
                  <a:pt x="16150" y="18123"/>
                </a:cubicBezTo>
                <a:cubicBezTo>
                  <a:pt x="16180" y="18085"/>
                  <a:pt x="16169" y="17522"/>
                  <a:pt x="16130" y="17145"/>
                </a:cubicBezTo>
                <a:cubicBezTo>
                  <a:pt x="16085" y="16708"/>
                  <a:pt x="16083" y="16519"/>
                  <a:pt x="16122" y="16365"/>
                </a:cubicBezTo>
                <a:cubicBezTo>
                  <a:pt x="16138" y="16302"/>
                  <a:pt x="16154" y="16202"/>
                  <a:pt x="16157" y="16145"/>
                </a:cubicBezTo>
                <a:cubicBezTo>
                  <a:pt x="16169" y="15953"/>
                  <a:pt x="16189" y="15733"/>
                  <a:pt x="16200" y="15675"/>
                </a:cubicBezTo>
                <a:cubicBezTo>
                  <a:pt x="16218" y="15572"/>
                  <a:pt x="16222" y="15445"/>
                  <a:pt x="16206" y="15454"/>
                </a:cubicBezTo>
                <a:cubicBezTo>
                  <a:pt x="16197" y="15459"/>
                  <a:pt x="16191" y="15445"/>
                  <a:pt x="16192" y="15424"/>
                </a:cubicBezTo>
                <a:cubicBezTo>
                  <a:pt x="16194" y="15403"/>
                  <a:pt x="16205" y="15391"/>
                  <a:pt x="16218" y="15397"/>
                </a:cubicBezTo>
                <a:cubicBezTo>
                  <a:pt x="16248" y="15411"/>
                  <a:pt x="16278" y="15186"/>
                  <a:pt x="16293" y="14850"/>
                </a:cubicBezTo>
                <a:cubicBezTo>
                  <a:pt x="16302" y="14659"/>
                  <a:pt x="16299" y="14590"/>
                  <a:pt x="16284" y="14609"/>
                </a:cubicBezTo>
                <a:cubicBezTo>
                  <a:pt x="16272" y="14624"/>
                  <a:pt x="16268" y="14662"/>
                  <a:pt x="16274" y="14693"/>
                </a:cubicBezTo>
                <a:cubicBezTo>
                  <a:pt x="16280" y="14724"/>
                  <a:pt x="16278" y="14779"/>
                  <a:pt x="16271" y="14816"/>
                </a:cubicBezTo>
                <a:cubicBezTo>
                  <a:pt x="16264" y="14854"/>
                  <a:pt x="16256" y="14958"/>
                  <a:pt x="16254" y="15048"/>
                </a:cubicBezTo>
                <a:cubicBezTo>
                  <a:pt x="16250" y="15217"/>
                  <a:pt x="16223" y="15316"/>
                  <a:pt x="16190" y="15274"/>
                </a:cubicBezTo>
                <a:cubicBezTo>
                  <a:pt x="16173" y="15253"/>
                  <a:pt x="16183" y="15126"/>
                  <a:pt x="16219" y="14904"/>
                </a:cubicBezTo>
                <a:cubicBezTo>
                  <a:pt x="16224" y="14872"/>
                  <a:pt x="16230" y="14777"/>
                  <a:pt x="16231" y="14692"/>
                </a:cubicBezTo>
                <a:cubicBezTo>
                  <a:pt x="16234" y="14568"/>
                  <a:pt x="16241" y="14537"/>
                  <a:pt x="16270" y="14537"/>
                </a:cubicBezTo>
                <a:cubicBezTo>
                  <a:pt x="16300" y="14537"/>
                  <a:pt x="16313" y="14467"/>
                  <a:pt x="16355" y="14094"/>
                </a:cubicBezTo>
                <a:cubicBezTo>
                  <a:pt x="16382" y="13850"/>
                  <a:pt x="16414" y="13591"/>
                  <a:pt x="16427" y="13519"/>
                </a:cubicBezTo>
                <a:cubicBezTo>
                  <a:pt x="16439" y="13447"/>
                  <a:pt x="16449" y="13336"/>
                  <a:pt x="16449" y="13274"/>
                </a:cubicBezTo>
                <a:cubicBezTo>
                  <a:pt x="16449" y="13211"/>
                  <a:pt x="16466" y="13018"/>
                  <a:pt x="16486" y="12846"/>
                </a:cubicBezTo>
                <a:cubicBezTo>
                  <a:pt x="16555" y="12247"/>
                  <a:pt x="16598" y="11835"/>
                  <a:pt x="16639" y="11375"/>
                </a:cubicBezTo>
                <a:cubicBezTo>
                  <a:pt x="16672" y="11017"/>
                  <a:pt x="16693" y="10878"/>
                  <a:pt x="16734" y="10762"/>
                </a:cubicBezTo>
                <a:cubicBezTo>
                  <a:pt x="16763" y="10679"/>
                  <a:pt x="16786" y="10590"/>
                  <a:pt x="16786" y="10565"/>
                </a:cubicBezTo>
                <a:cubicBezTo>
                  <a:pt x="16786" y="10540"/>
                  <a:pt x="16806" y="10481"/>
                  <a:pt x="16831" y="10433"/>
                </a:cubicBezTo>
                <a:cubicBezTo>
                  <a:pt x="16856" y="10386"/>
                  <a:pt x="16898" y="10245"/>
                  <a:pt x="16925" y="10122"/>
                </a:cubicBezTo>
                <a:cubicBezTo>
                  <a:pt x="16962" y="9953"/>
                  <a:pt x="16986" y="9891"/>
                  <a:pt x="17023" y="9872"/>
                </a:cubicBezTo>
                <a:cubicBezTo>
                  <a:pt x="17039" y="9864"/>
                  <a:pt x="17055" y="9863"/>
                  <a:pt x="17069" y="9871"/>
                </a:cubicBezTo>
                <a:close/>
                <a:moveTo>
                  <a:pt x="16688" y="10716"/>
                </a:moveTo>
                <a:cubicBezTo>
                  <a:pt x="16693" y="10719"/>
                  <a:pt x="16698" y="10726"/>
                  <a:pt x="16701" y="10736"/>
                </a:cubicBezTo>
                <a:cubicBezTo>
                  <a:pt x="16707" y="10756"/>
                  <a:pt x="16704" y="10782"/>
                  <a:pt x="16694" y="10794"/>
                </a:cubicBezTo>
                <a:cubicBezTo>
                  <a:pt x="16684" y="10807"/>
                  <a:pt x="16672" y="10800"/>
                  <a:pt x="16666" y="10780"/>
                </a:cubicBezTo>
                <a:cubicBezTo>
                  <a:pt x="16660" y="10760"/>
                  <a:pt x="16662" y="10734"/>
                  <a:pt x="16672" y="10721"/>
                </a:cubicBezTo>
                <a:cubicBezTo>
                  <a:pt x="16677" y="10715"/>
                  <a:pt x="16683" y="10714"/>
                  <a:pt x="16688" y="10716"/>
                </a:cubicBezTo>
                <a:close/>
                <a:moveTo>
                  <a:pt x="17580" y="11467"/>
                </a:moveTo>
                <a:cubicBezTo>
                  <a:pt x="17578" y="11475"/>
                  <a:pt x="17577" y="11497"/>
                  <a:pt x="17577" y="11529"/>
                </a:cubicBezTo>
                <a:cubicBezTo>
                  <a:pt x="17577" y="11593"/>
                  <a:pt x="17580" y="11624"/>
                  <a:pt x="17585" y="11598"/>
                </a:cubicBezTo>
                <a:cubicBezTo>
                  <a:pt x="17590" y="11571"/>
                  <a:pt x="17591" y="11519"/>
                  <a:pt x="17586" y="11481"/>
                </a:cubicBezTo>
                <a:cubicBezTo>
                  <a:pt x="17584" y="11463"/>
                  <a:pt x="17582" y="11458"/>
                  <a:pt x="17580" y="11467"/>
                </a:cubicBezTo>
                <a:close/>
                <a:moveTo>
                  <a:pt x="11928" y="11475"/>
                </a:moveTo>
                <a:cubicBezTo>
                  <a:pt x="11994" y="11485"/>
                  <a:pt x="12045" y="11617"/>
                  <a:pt x="12045" y="11813"/>
                </a:cubicBezTo>
                <a:cubicBezTo>
                  <a:pt x="12045" y="11904"/>
                  <a:pt x="12037" y="12012"/>
                  <a:pt x="12026" y="12054"/>
                </a:cubicBezTo>
                <a:cubicBezTo>
                  <a:pt x="11995" y="12171"/>
                  <a:pt x="12029" y="12321"/>
                  <a:pt x="12157" y="12645"/>
                </a:cubicBezTo>
                <a:cubicBezTo>
                  <a:pt x="12220" y="12802"/>
                  <a:pt x="12270" y="12957"/>
                  <a:pt x="12270" y="12989"/>
                </a:cubicBezTo>
                <a:cubicBezTo>
                  <a:pt x="12270" y="13022"/>
                  <a:pt x="12279" y="13059"/>
                  <a:pt x="12289" y="13072"/>
                </a:cubicBezTo>
                <a:cubicBezTo>
                  <a:pt x="12299" y="13085"/>
                  <a:pt x="12308" y="13187"/>
                  <a:pt x="12308" y="13299"/>
                </a:cubicBezTo>
                <a:cubicBezTo>
                  <a:pt x="12308" y="13411"/>
                  <a:pt x="12314" y="13515"/>
                  <a:pt x="12322" y="13531"/>
                </a:cubicBezTo>
                <a:cubicBezTo>
                  <a:pt x="12329" y="13547"/>
                  <a:pt x="12336" y="13598"/>
                  <a:pt x="12337" y="13644"/>
                </a:cubicBezTo>
                <a:cubicBezTo>
                  <a:pt x="12337" y="13690"/>
                  <a:pt x="12348" y="13767"/>
                  <a:pt x="12361" y="13815"/>
                </a:cubicBezTo>
                <a:cubicBezTo>
                  <a:pt x="12374" y="13864"/>
                  <a:pt x="12380" y="13919"/>
                  <a:pt x="12374" y="13938"/>
                </a:cubicBezTo>
                <a:cubicBezTo>
                  <a:pt x="12368" y="13957"/>
                  <a:pt x="12373" y="14015"/>
                  <a:pt x="12385" y="14068"/>
                </a:cubicBezTo>
                <a:cubicBezTo>
                  <a:pt x="12401" y="14144"/>
                  <a:pt x="12399" y="14224"/>
                  <a:pt x="12374" y="14439"/>
                </a:cubicBezTo>
                <a:cubicBezTo>
                  <a:pt x="12356" y="14589"/>
                  <a:pt x="12346" y="14760"/>
                  <a:pt x="12352" y="14818"/>
                </a:cubicBezTo>
                <a:cubicBezTo>
                  <a:pt x="12387" y="15157"/>
                  <a:pt x="12387" y="15178"/>
                  <a:pt x="12358" y="15244"/>
                </a:cubicBezTo>
                <a:cubicBezTo>
                  <a:pt x="12341" y="15284"/>
                  <a:pt x="12331" y="15359"/>
                  <a:pt x="12334" y="15425"/>
                </a:cubicBezTo>
                <a:cubicBezTo>
                  <a:pt x="12338" y="15488"/>
                  <a:pt x="12343" y="15541"/>
                  <a:pt x="12344" y="15541"/>
                </a:cubicBezTo>
                <a:cubicBezTo>
                  <a:pt x="12348" y="15541"/>
                  <a:pt x="12354" y="15671"/>
                  <a:pt x="12382" y="16307"/>
                </a:cubicBezTo>
                <a:cubicBezTo>
                  <a:pt x="12392" y="16537"/>
                  <a:pt x="12410" y="16750"/>
                  <a:pt x="12422" y="16779"/>
                </a:cubicBezTo>
                <a:cubicBezTo>
                  <a:pt x="12438" y="16819"/>
                  <a:pt x="12438" y="16847"/>
                  <a:pt x="12420" y="16890"/>
                </a:cubicBezTo>
                <a:cubicBezTo>
                  <a:pt x="12402" y="16936"/>
                  <a:pt x="12402" y="16960"/>
                  <a:pt x="12420" y="17006"/>
                </a:cubicBezTo>
                <a:cubicBezTo>
                  <a:pt x="12435" y="17042"/>
                  <a:pt x="12438" y="17113"/>
                  <a:pt x="12431" y="17199"/>
                </a:cubicBezTo>
                <a:cubicBezTo>
                  <a:pt x="12423" y="17283"/>
                  <a:pt x="12426" y="17334"/>
                  <a:pt x="12438" y="17334"/>
                </a:cubicBezTo>
                <a:cubicBezTo>
                  <a:pt x="12449" y="17334"/>
                  <a:pt x="12478" y="17420"/>
                  <a:pt x="12503" y="17526"/>
                </a:cubicBezTo>
                <a:cubicBezTo>
                  <a:pt x="12548" y="17717"/>
                  <a:pt x="12547" y="17720"/>
                  <a:pt x="12516" y="17941"/>
                </a:cubicBezTo>
                <a:cubicBezTo>
                  <a:pt x="12489" y="18124"/>
                  <a:pt x="12476" y="18165"/>
                  <a:pt x="12438" y="18176"/>
                </a:cubicBezTo>
                <a:cubicBezTo>
                  <a:pt x="12413" y="18183"/>
                  <a:pt x="12385" y="18214"/>
                  <a:pt x="12377" y="18244"/>
                </a:cubicBezTo>
                <a:cubicBezTo>
                  <a:pt x="12369" y="18274"/>
                  <a:pt x="12354" y="18290"/>
                  <a:pt x="12344" y="18278"/>
                </a:cubicBezTo>
                <a:cubicBezTo>
                  <a:pt x="12335" y="18265"/>
                  <a:pt x="12326" y="18273"/>
                  <a:pt x="12326" y="18294"/>
                </a:cubicBezTo>
                <a:cubicBezTo>
                  <a:pt x="12326" y="18316"/>
                  <a:pt x="12312" y="18349"/>
                  <a:pt x="12294" y="18369"/>
                </a:cubicBezTo>
                <a:cubicBezTo>
                  <a:pt x="12208" y="18460"/>
                  <a:pt x="11925" y="18446"/>
                  <a:pt x="11872" y="18347"/>
                </a:cubicBezTo>
                <a:cubicBezTo>
                  <a:pt x="11854" y="18313"/>
                  <a:pt x="11839" y="18298"/>
                  <a:pt x="11839" y="18312"/>
                </a:cubicBezTo>
                <a:cubicBezTo>
                  <a:pt x="11839" y="18327"/>
                  <a:pt x="11820" y="18317"/>
                  <a:pt x="11797" y="18291"/>
                </a:cubicBezTo>
                <a:cubicBezTo>
                  <a:pt x="11774" y="18264"/>
                  <a:pt x="11749" y="18242"/>
                  <a:pt x="11742" y="18242"/>
                </a:cubicBezTo>
                <a:cubicBezTo>
                  <a:pt x="11736" y="18241"/>
                  <a:pt x="11724" y="18227"/>
                  <a:pt x="11716" y="18212"/>
                </a:cubicBezTo>
                <a:cubicBezTo>
                  <a:pt x="11709" y="18196"/>
                  <a:pt x="11692" y="18200"/>
                  <a:pt x="11679" y="18222"/>
                </a:cubicBezTo>
                <a:cubicBezTo>
                  <a:pt x="11663" y="18250"/>
                  <a:pt x="11652" y="18250"/>
                  <a:pt x="11643" y="18222"/>
                </a:cubicBezTo>
                <a:cubicBezTo>
                  <a:pt x="11637" y="18200"/>
                  <a:pt x="11612" y="18182"/>
                  <a:pt x="11589" y="18182"/>
                </a:cubicBezTo>
                <a:cubicBezTo>
                  <a:pt x="11533" y="18182"/>
                  <a:pt x="11469" y="18088"/>
                  <a:pt x="11499" y="18050"/>
                </a:cubicBezTo>
                <a:cubicBezTo>
                  <a:pt x="11515" y="18030"/>
                  <a:pt x="11510" y="18003"/>
                  <a:pt x="11483" y="17957"/>
                </a:cubicBezTo>
                <a:cubicBezTo>
                  <a:pt x="11427" y="17864"/>
                  <a:pt x="11402" y="17508"/>
                  <a:pt x="11398" y="16736"/>
                </a:cubicBezTo>
                <a:cubicBezTo>
                  <a:pt x="11395" y="16206"/>
                  <a:pt x="11400" y="16065"/>
                  <a:pt x="11423" y="15993"/>
                </a:cubicBezTo>
                <a:cubicBezTo>
                  <a:pt x="11439" y="15943"/>
                  <a:pt x="11463" y="15912"/>
                  <a:pt x="11477" y="15923"/>
                </a:cubicBezTo>
                <a:cubicBezTo>
                  <a:pt x="11507" y="15947"/>
                  <a:pt x="11510" y="15900"/>
                  <a:pt x="11482" y="15843"/>
                </a:cubicBezTo>
                <a:cubicBezTo>
                  <a:pt x="11469" y="15815"/>
                  <a:pt x="11472" y="15788"/>
                  <a:pt x="11492" y="15754"/>
                </a:cubicBezTo>
                <a:cubicBezTo>
                  <a:pt x="11508" y="15727"/>
                  <a:pt x="11521" y="15654"/>
                  <a:pt x="11521" y="15595"/>
                </a:cubicBezTo>
                <a:cubicBezTo>
                  <a:pt x="11521" y="15535"/>
                  <a:pt x="11531" y="15472"/>
                  <a:pt x="11544" y="15455"/>
                </a:cubicBezTo>
                <a:cubicBezTo>
                  <a:pt x="11557" y="15438"/>
                  <a:pt x="11578" y="15396"/>
                  <a:pt x="11591" y="15362"/>
                </a:cubicBezTo>
                <a:cubicBezTo>
                  <a:pt x="11623" y="15279"/>
                  <a:pt x="11689" y="14753"/>
                  <a:pt x="11677" y="14686"/>
                </a:cubicBezTo>
                <a:cubicBezTo>
                  <a:pt x="11671" y="14656"/>
                  <a:pt x="11676" y="14609"/>
                  <a:pt x="11688" y="14579"/>
                </a:cubicBezTo>
                <a:cubicBezTo>
                  <a:pt x="11700" y="14549"/>
                  <a:pt x="11703" y="14515"/>
                  <a:pt x="11693" y="14504"/>
                </a:cubicBezTo>
                <a:cubicBezTo>
                  <a:pt x="11684" y="14492"/>
                  <a:pt x="11679" y="14396"/>
                  <a:pt x="11681" y="14290"/>
                </a:cubicBezTo>
                <a:cubicBezTo>
                  <a:pt x="11684" y="14169"/>
                  <a:pt x="11677" y="14081"/>
                  <a:pt x="11661" y="14055"/>
                </a:cubicBezTo>
                <a:cubicBezTo>
                  <a:pt x="11648" y="14032"/>
                  <a:pt x="11641" y="13981"/>
                  <a:pt x="11646" y="13941"/>
                </a:cubicBezTo>
                <a:cubicBezTo>
                  <a:pt x="11652" y="13899"/>
                  <a:pt x="11639" y="13836"/>
                  <a:pt x="11616" y="13789"/>
                </a:cubicBezTo>
                <a:cubicBezTo>
                  <a:pt x="11595" y="13745"/>
                  <a:pt x="11577" y="13671"/>
                  <a:pt x="11577" y="13626"/>
                </a:cubicBezTo>
                <a:cubicBezTo>
                  <a:pt x="11577" y="13581"/>
                  <a:pt x="11564" y="13524"/>
                  <a:pt x="11549" y="13500"/>
                </a:cubicBezTo>
                <a:cubicBezTo>
                  <a:pt x="11531" y="13473"/>
                  <a:pt x="11519" y="13387"/>
                  <a:pt x="11518" y="13264"/>
                </a:cubicBezTo>
                <a:cubicBezTo>
                  <a:pt x="11517" y="13158"/>
                  <a:pt x="11508" y="13016"/>
                  <a:pt x="11499" y="12949"/>
                </a:cubicBezTo>
                <a:cubicBezTo>
                  <a:pt x="11475" y="12780"/>
                  <a:pt x="11512" y="12673"/>
                  <a:pt x="11643" y="12536"/>
                </a:cubicBezTo>
                <a:cubicBezTo>
                  <a:pt x="11781" y="12392"/>
                  <a:pt x="11858" y="12255"/>
                  <a:pt x="11858" y="12153"/>
                </a:cubicBezTo>
                <a:cubicBezTo>
                  <a:pt x="11858" y="12107"/>
                  <a:pt x="11845" y="11994"/>
                  <a:pt x="11830" y="11903"/>
                </a:cubicBezTo>
                <a:cubicBezTo>
                  <a:pt x="11798" y="11715"/>
                  <a:pt x="11809" y="11564"/>
                  <a:pt x="11859" y="11509"/>
                </a:cubicBezTo>
                <a:cubicBezTo>
                  <a:pt x="11883" y="11483"/>
                  <a:pt x="11906" y="11472"/>
                  <a:pt x="11928" y="11475"/>
                </a:cubicBezTo>
                <a:close/>
                <a:moveTo>
                  <a:pt x="17609" y="11681"/>
                </a:moveTo>
                <a:cubicBezTo>
                  <a:pt x="17600" y="11670"/>
                  <a:pt x="17592" y="11704"/>
                  <a:pt x="17592" y="11758"/>
                </a:cubicBezTo>
                <a:cubicBezTo>
                  <a:pt x="17592" y="11876"/>
                  <a:pt x="17603" y="11886"/>
                  <a:pt x="17616" y="11780"/>
                </a:cubicBezTo>
                <a:cubicBezTo>
                  <a:pt x="17621" y="11737"/>
                  <a:pt x="17618" y="11693"/>
                  <a:pt x="17609" y="11681"/>
                </a:cubicBezTo>
                <a:close/>
                <a:moveTo>
                  <a:pt x="17699" y="12257"/>
                </a:moveTo>
                <a:cubicBezTo>
                  <a:pt x="17704" y="12258"/>
                  <a:pt x="17709" y="12266"/>
                  <a:pt x="17713" y="12281"/>
                </a:cubicBezTo>
                <a:cubicBezTo>
                  <a:pt x="17721" y="12306"/>
                  <a:pt x="17719" y="12344"/>
                  <a:pt x="17709" y="12365"/>
                </a:cubicBezTo>
                <a:cubicBezTo>
                  <a:pt x="17696" y="12391"/>
                  <a:pt x="17685" y="12388"/>
                  <a:pt x="17676" y="12358"/>
                </a:cubicBezTo>
                <a:cubicBezTo>
                  <a:pt x="17669" y="12333"/>
                  <a:pt x="17671" y="12296"/>
                  <a:pt x="17681" y="12275"/>
                </a:cubicBezTo>
                <a:cubicBezTo>
                  <a:pt x="17688" y="12262"/>
                  <a:pt x="17693" y="12256"/>
                  <a:pt x="17699" y="12257"/>
                </a:cubicBezTo>
                <a:close/>
                <a:moveTo>
                  <a:pt x="16425" y="12951"/>
                </a:moveTo>
                <a:cubicBezTo>
                  <a:pt x="16430" y="12952"/>
                  <a:pt x="16435" y="12960"/>
                  <a:pt x="16439" y="12975"/>
                </a:cubicBezTo>
                <a:cubicBezTo>
                  <a:pt x="16447" y="13000"/>
                  <a:pt x="16445" y="13038"/>
                  <a:pt x="16434" y="13059"/>
                </a:cubicBezTo>
                <a:cubicBezTo>
                  <a:pt x="16422" y="13085"/>
                  <a:pt x="16411" y="13083"/>
                  <a:pt x="16402" y="13053"/>
                </a:cubicBezTo>
                <a:cubicBezTo>
                  <a:pt x="16395" y="13028"/>
                  <a:pt x="16397" y="12990"/>
                  <a:pt x="16407" y="12969"/>
                </a:cubicBezTo>
                <a:cubicBezTo>
                  <a:pt x="16414" y="12956"/>
                  <a:pt x="16420" y="12950"/>
                  <a:pt x="16425" y="12951"/>
                </a:cubicBezTo>
                <a:close/>
                <a:moveTo>
                  <a:pt x="16374" y="13535"/>
                </a:moveTo>
                <a:cubicBezTo>
                  <a:pt x="16384" y="13548"/>
                  <a:pt x="16393" y="13581"/>
                  <a:pt x="16393" y="13609"/>
                </a:cubicBezTo>
                <a:cubicBezTo>
                  <a:pt x="16393" y="13673"/>
                  <a:pt x="16343" y="13761"/>
                  <a:pt x="16331" y="13720"/>
                </a:cubicBezTo>
                <a:cubicBezTo>
                  <a:pt x="16316" y="13669"/>
                  <a:pt x="16353" y="13509"/>
                  <a:pt x="16374" y="13535"/>
                </a:cubicBezTo>
                <a:close/>
                <a:moveTo>
                  <a:pt x="16331" y="13839"/>
                </a:moveTo>
                <a:cubicBezTo>
                  <a:pt x="16337" y="13842"/>
                  <a:pt x="16342" y="13849"/>
                  <a:pt x="16346" y="13863"/>
                </a:cubicBezTo>
                <a:cubicBezTo>
                  <a:pt x="16353" y="13886"/>
                  <a:pt x="16349" y="13927"/>
                  <a:pt x="16338" y="13954"/>
                </a:cubicBezTo>
                <a:cubicBezTo>
                  <a:pt x="16327" y="13982"/>
                  <a:pt x="16323" y="14015"/>
                  <a:pt x="16329" y="14026"/>
                </a:cubicBezTo>
                <a:cubicBezTo>
                  <a:pt x="16335" y="14038"/>
                  <a:pt x="16330" y="14058"/>
                  <a:pt x="16320" y="14071"/>
                </a:cubicBezTo>
                <a:cubicBezTo>
                  <a:pt x="16310" y="14084"/>
                  <a:pt x="16297" y="14079"/>
                  <a:pt x="16291" y="14059"/>
                </a:cubicBezTo>
                <a:cubicBezTo>
                  <a:pt x="16285" y="14039"/>
                  <a:pt x="16288" y="14012"/>
                  <a:pt x="16298" y="13999"/>
                </a:cubicBezTo>
                <a:cubicBezTo>
                  <a:pt x="16308" y="13986"/>
                  <a:pt x="16311" y="13952"/>
                  <a:pt x="16306" y="13923"/>
                </a:cubicBezTo>
                <a:cubicBezTo>
                  <a:pt x="16297" y="13875"/>
                  <a:pt x="16315" y="13833"/>
                  <a:pt x="16331" y="13839"/>
                </a:cubicBezTo>
                <a:close/>
                <a:moveTo>
                  <a:pt x="16296" y="14182"/>
                </a:moveTo>
                <a:cubicBezTo>
                  <a:pt x="16301" y="14186"/>
                  <a:pt x="16306" y="14201"/>
                  <a:pt x="16310" y="14225"/>
                </a:cubicBezTo>
                <a:cubicBezTo>
                  <a:pt x="16317" y="14262"/>
                  <a:pt x="16313" y="14311"/>
                  <a:pt x="16302" y="14335"/>
                </a:cubicBezTo>
                <a:cubicBezTo>
                  <a:pt x="16287" y="14365"/>
                  <a:pt x="16278" y="14358"/>
                  <a:pt x="16269" y="14309"/>
                </a:cubicBezTo>
                <a:cubicBezTo>
                  <a:pt x="16262" y="14273"/>
                  <a:pt x="16266" y="14224"/>
                  <a:pt x="16277" y="14200"/>
                </a:cubicBezTo>
                <a:cubicBezTo>
                  <a:pt x="16284" y="14185"/>
                  <a:pt x="16291" y="14178"/>
                  <a:pt x="16296" y="14182"/>
                </a:cubicBezTo>
                <a:close/>
                <a:moveTo>
                  <a:pt x="16145" y="15730"/>
                </a:moveTo>
                <a:cubicBezTo>
                  <a:pt x="16150" y="15732"/>
                  <a:pt x="16154" y="15739"/>
                  <a:pt x="16157" y="15749"/>
                </a:cubicBezTo>
                <a:cubicBezTo>
                  <a:pt x="16163" y="15769"/>
                  <a:pt x="16160" y="15795"/>
                  <a:pt x="16150" y="15808"/>
                </a:cubicBezTo>
                <a:cubicBezTo>
                  <a:pt x="16141" y="15820"/>
                  <a:pt x="16128" y="15814"/>
                  <a:pt x="16122" y="15794"/>
                </a:cubicBezTo>
                <a:cubicBezTo>
                  <a:pt x="16116" y="15773"/>
                  <a:pt x="16119" y="15747"/>
                  <a:pt x="16129" y="15735"/>
                </a:cubicBezTo>
                <a:cubicBezTo>
                  <a:pt x="16134" y="15729"/>
                  <a:pt x="16139" y="15727"/>
                  <a:pt x="16145" y="15730"/>
                </a:cubicBezTo>
                <a:close/>
                <a:moveTo>
                  <a:pt x="8187" y="15898"/>
                </a:moveTo>
                <a:cubicBezTo>
                  <a:pt x="8237" y="15897"/>
                  <a:pt x="8334" y="15940"/>
                  <a:pt x="8389" y="15994"/>
                </a:cubicBezTo>
                <a:cubicBezTo>
                  <a:pt x="8464" y="16068"/>
                  <a:pt x="8456" y="16216"/>
                  <a:pt x="8373" y="16302"/>
                </a:cubicBezTo>
                <a:cubicBezTo>
                  <a:pt x="8304" y="16373"/>
                  <a:pt x="8142" y="16387"/>
                  <a:pt x="8051" y="16331"/>
                </a:cubicBezTo>
                <a:cubicBezTo>
                  <a:pt x="7989" y="16293"/>
                  <a:pt x="7886" y="16147"/>
                  <a:pt x="7886" y="16098"/>
                </a:cubicBezTo>
                <a:cubicBezTo>
                  <a:pt x="7886" y="16028"/>
                  <a:pt x="8037" y="15901"/>
                  <a:pt x="8091" y="15925"/>
                </a:cubicBezTo>
                <a:cubicBezTo>
                  <a:pt x="8120" y="15939"/>
                  <a:pt x="8149" y="15933"/>
                  <a:pt x="8155" y="15913"/>
                </a:cubicBezTo>
                <a:cubicBezTo>
                  <a:pt x="8159" y="15903"/>
                  <a:pt x="8170" y="15898"/>
                  <a:pt x="8187" y="15898"/>
                </a:cubicBezTo>
                <a:close/>
                <a:moveTo>
                  <a:pt x="16112" y="15925"/>
                </a:moveTo>
                <a:cubicBezTo>
                  <a:pt x="16131" y="15925"/>
                  <a:pt x="16138" y="15958"/>
                  <a:pt x="16135" y="16021"/>
                </a:cubicBezTo>
                <a:cubicBezTo>
                  <a:pt x="16128" y="16147"/>
                  <a:pt x="16097" y="16208"/>
                  <a:pt x="16082" y="16127"/>
                </a:cubicBezTo>
                <a:cubicBezTo>
                  <a:pt x="16065" y="16033"/>
                  <a:pt x="16081" y="15925"/>
                  <a:pt x="16112" y="15925"/>
                </a:cubicBezTo>
                <a:close/>
                <a:moveTo>
                  <a:pt x="13990" y="16115"/>
                </a:moveTo>
                <a:cubicBezTo>
                  <a:pt x="13995" y="16117"/>
                  <a:pt x="13999" y="16124"/>
                  <a:pt x="14002" y="16134"/>
                </a:cubicBezTo>
                <a:cubicBezTo>
                  <a:pt x="14008" y="16154"/>
                  <a:pt x="14006" y="16182"/>
                  <a:pt x="13996" y="16194"/>
                </a:cubicBezTo>
                <a:cubicBezTo>
                  <a:pt x="13986" y="16206"/>
                  <a:pt x="13973" y="16200"/>
                  <a:pt x="13967" y="16180"/>
                </a:cubicBezTo>
                <a:cubicBezTo>
                  <a:pt x="13961" y="16159"/>
                  <a:pt x="13964" y="16133"/>
                  <a:pt x="13974" y="16121"/>
                </a:cubicBezTo>
                <a:cubicBezTo>
                  <a:pt x="13979" y="16115"/>
                  <a:pt x="13984" y="16112"/>
                  <a:pt x="13990" y="16115"/>
                </a:cubicBezTo>
                <a:close/>
                <a:moveTo>
                  <a:pt x="16074" y="17430"/>
                </a:moveTo>
                <a:cubicBezTo>
                  <a:pt x="16097" y="17400"/>
                  <a:pt x="16131" y="17570"/>
                  <a:pt x="16131" y="17719"/>
                </a:cubicBezTo>
                <a:cubicBezTo>
                  <a:pt x="16131" y="17846"/>
                  <a:pt x="16108" y="17890"/>
                  <a:pt x="16077" y="17826"/>
                </a:cubicBezTo>
                <a:cubicBezTo>
                  <a:pt x="16050" y="17771"/>
                  <a:pt x="16048" y="17463"/>
                  <a:pt x="16074" y="17430"/>
                </a:cubicBezTo>
                <a:close/>
                <a:moveTo>
                  <a:pt x="423" y="17504"/>
                </a:moveTo>
                <a:cubicBezTo>
                  <a:pt x="428" y="17507"/>
                  <a:pt x="433" y="17513"/>
                  <a:pt x="436" y="17523"/>
                </a:cubicBezTo>
                <a:cubicBezTo>
                  <a:pt x="442" y="17544"/>
                  <a:pt x="439" y="17570"/>
                  <a:pt x="430" y="17582"/>
                </a:cubicBezTo>
                <a:cubicBezTo>
                  <a:pt x="420" y="17595"/>
                  <a:pt x="407" y="17588"/>
                  <a:pt x="401" y="17568"/>
                </a:cubicBezTo>
                <a:cubicBezTo>
                  <a:pt x="395" y="17548"/>
                  <a:pt x="398" y="17521"/>
                  <a:pt x="408" y="17509"/>
                </a:cubicBezTo>
                <a:cubicBezTo>
                  <a:pt x="412" y="17503"/>
                  <a:pt x="418" y="17502"/>
                  <a:pt x="423" y="17504"/>
                </a:cubicBezTo>
                <a:close/>
                <a:moveTo>
                  <a:pt x="8493" y="17818"/>
                </a:moveTo>
                <a:cubicBezTo>
                  <a:pt x="8500" y="17819"/>
                  <a:pt x="8508" y="17825"/>
                  <a:pt x="8515" y="17838"/>
                </a:cubicBezTo>
                <a:cubicBezTo>
                  <a:pt x="8529" y="17862"/>
                  <a:pt x="8536" y="17898"/>
                  <a:pt x="8531" y="17917"/>
                </a:cubicBezTo>
                <a:cubicBezTo>
                  <a:pt x="8517" y="17962"/>
                  <a:pt x="8490" y="17960"/>
                  <a:pt x="8476" y="17912"/>
                </a:cubicBezTo>
                <a:cubicBezTo>
                  <a:pt x="8461" y="17861"/>
                  <a:pt x="8474" y="17817"/>
                  <a:pt x="8493" y="17818"/>
                </a:cubicBezTo>
                <a:close/>
                <a:moveTo>
                  <a:pt x="16238" y="18969"/>
                </a:moveTo>
                <a:cubicBezTo>
                  <a:pt x="16244" y="18972"/>
                  <a:pt x="16248" y="18978"/>
                  <a:pt x="16251" y="18988"/>
                </a:cubicBezTo>
                <a:cubicBezTo>
                  <a:pt x="16257" y="19009"/>
                  <a:pt x="16254" y="19035"/>
                  <a:pt x="16244" y="19047"/>
                </a:cubicBezTo>
                <a:cubicBezTo>
                  <a:pt x="16234" y="19060"/>
                  <a:pt x="16222" y="19054"/>
                  <a:pt x="16216" y="19034"/>
                </a:cubicBezTo>
                <a:cubicBezTo>
                  <a:pt x="16210" y="19014"/>
                  <a:pt x="16213" y="18988"/>
                  <a:pt x="16223" y="18975"/>
                </a:cubicBezTo>
                <a:cubicBezTo>
                  <a:pt x="16228" y="18969"/>
                  <a:pt x="16233" y="18967"/>
                  <a:pt x="16238" y="18969"/>
                </a:cubicBezTo>
                <a:close/>
                <a:moveTo>
                  <a:pt x="16257" y="19162"/>
                </a:moveTo>
                <a:cubicBezTo>
                  <a:pt x="16262" y="19165"/>
                  <a:pt x="16267" y="19171"/>
                  <a:pt x="16270" y="19181"/>
                </a:cubicBezTo>
                <a:cubicBezTo>
                  <a:pt x="16276" y="19202"/>
                  <a:pt x="16273" y="19228"/>
                  <a:pt x="16263" y="19240"/>
                </a:cubicBezTo>
                <a:cubicBezTo>
                  <a:pt x="16253" y="19253"/>
                  <a:pt x="16240" y="19247"/>
                  <a:pt x="16234" y="19227"/>
                </a:cubicBezTo>
                <a:cubicBezTo>
                  <a:pt x="16228" y="19207"/>
                  <a:pt x="16232" y="19179"/>
                  <a:pt x="16241" y="19167"/>
                </a:cubicBezTo>
                <a:cubicBezTo>
                  <a:pt x="16246" y="19161"/>
                  <a:pt x="16252" y="19160"/>
                  <a:pt x="16257" y="19162"/>
                </a:cubicBezTo>
                <a:close/>
                <a:moveTo>
                  <a:pt x="21457" y="20613"/>
                </a:moveTo>
                <a:cubicBezTo>
                  <a:pt x="21462" y="20613"/>
                  <a:pt x="21469" y="20631"/>
                  <a:pt x="21482" y="20667"/>
                </a:cubicBezTo>
                <a:cubicBezTo>
                  <a:pt x="21496" y="20708"/>
                  <a:pt x="21508" y="20772"/>
                  <a:pt x="21508" y="20809"/>
                </a:cubicBezTo>
                <a:cubicBezTo>
                  <a:pt x="21508" y="20847"/>
                  <a:pt x="21500" y="20888"/>
                  <a:pt x="21490" y="20901"/>
                </a:cubicBezTo>
                <a:cubicBezTo>
                  <a:pt x="21464" y="20934"/>
                  <a:pt x="21425" y="20747"/>
                  <a:pt x="21441" y="20662"/>
                </a:cubicBezTo>
                <a:cubicBezTo>
                  <a:pt x="21448" y="20629"/>
                  <a:pt x="21451" y="20612"/>
                  <a:pt x="21457" y="20613"/>
                </a:cubicBezTo>
                <a:close/>
                <a:moveTo>
                  <a:pt x="20896" y="20783"/>
                </a:moveTo>
                <a:cubicBezTo>
                  <a:pt x="20903" y="20784"/>
                  <a:pt x="20910" y="20791"/>
                  <a:pt x="20919" y="20806"/>
                </a:cubicBezTo>
                <a:cubicBezTo>
                  <a:pt x="20933" y="20830"/>
                  <a:pt x="20952" y="20840"/>
                  <a:pt x="20962" y="20827"/>
                </a:cubicBezTo>
                <a:cubicBezTo>
                  <a:pt x="20971" y="20815"/>
                  <a:pt x="20989" y="20830"/>
                  <a:pt x="21001" y="20860"/>
                </a:cubicBezTo>
                <a:cubicBezTo>
                  <a:pt x="21015" y="20894"/>
                  <a:pt x="21016" y="20922"/>
                  <a:pt x="21004" y="20937"/>
                </a:cubicBezTo>
                <a:cubicBezTo>
                  <a:pt x="20994" y="20949"/>
                  <a:pt x="20981" y="20942"/>
                  <a:pt x="20974" y="20920"/>
                </a:cubicBezTo>
                <a:cubicBezTo>
                  <a:pt x="20967" y="20897"/>
                  <a:pt x="20946" y="20888"/>
                  <a:pt x="20927" y="20901"/>
                </a:cubicBezTo>
                <a:cubicBezTo>
                  <a:pt x="20890" y="20925"/>
                  <a:pt x="20862" y="20866"/>
                  <a:pt x="20881" y="20802"/>
                </a:cubicBezTo>
                <a:cubicBezTo>
                  <a:pt x="20885" y="20788"/>
                  <a:pt x="20890" y="20783"/>
                  <a:pt x="20896" y="20783"/>
                </a:cubicBezTo>
                <a:close/>
              </a:path>
            </a:pathLst>
          </a:custGeom>
          <a:ln w="12700">
            <a:miter lim="400000"/>
          </a:ln>
          <a:effectLst>
            <a:outerShdw blurRad="127000" dist="76200" dir="2700000" rotWithShape="0">
              <a:srgbClr val="000000">
                <a:alpha val="75000"/>
              </a:srgbClr>
            </a:outerShdw>
          </a:effectLst>
        </p:spPr>
      </p:pic>
      <p:sp>
        <p:nvSpPr>
          <p:cNvPr id="261" name="Team 12"/>
          <p:cNvSpPr txBox="1"/>
          <p:nvPr/>
        </p:nvSpPr>
        <p:spPr>
          <a:xfrm>
            <a:off x="17560963" y="4964783"/>
            <a:ext cx="6192749" cy="2006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85000" lnSpcReduction="10000"/>
          </a:bodyPr>
          <a:lstStyle>
            <a:lvl1pPr>
              <a:defRPr sz="14400" cap="all" spc="288">
                <a:solidFill>
                  <a:srgbClr val="070907"/>
                </a:solidFill>
                <a:latin typeface="DIN Condensed Bold"/>
                <a:ea typeface="DIN Condensed Bold"/>
                <a:cs typeface="DIN Condensed Bold"/>
                <a:sym typeface="DIN Condensed Bold"/>
              </a:defRPr>
            </a:lvl1pPr>
          </a:lstStyle>
          <a:p>
            <a:r>
              <a:t>Team 12</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pic>
        <p:nvPicPr>
          <p:cNvPr id="165" name="does-hellofresh-work.png" descr="does-hellofresh-work.png"/>
          <p:cNvPicPr>
            <a:picLocks noGrp="1" noChangeAspect="1"/>
          </p:cNvPicPr>
          <p:nvPr>
            <p:ph type="pic" idx="21"/>
          </p:nvPr>
        </p:nvPicPr>
        <p:blipFill>
          <a:blip r:embed="rId2"/>
          <a:srcRect l="27073" t="19293" r="30850" b="29621"/>
          <a:stretch>
            <a:fillRect/>
          </a:stretch>
        </p:blipFill>
        <p:spPr>
          <a:xfrm>
            <a:off x="12409781" y="1139681"/>
            <a:ext cx="9604134" cy="7287799"/>
          </a:xfrm>
          <a:custGeom>
            <a:avLst/>
            <a:gdLst/>
            <a:ahLst/>
            <a:cxnLst>
              <a:cxn ang="0">
                <a:pos x="wd2" y="hd2"/>
              </a:cxn>
              <a:cxn ang="5400000">
                <a:pos x="wd2" y="hd2"/>
              </a:cxn>
              <a:cxn ang="10800000">
                <a:pos x="wd2" y="hd2"/>
              </a:cxn>
              <a:cxn ang="16200000">
                <a:pos x="wd2" y="hd2"/>
              </a:cxn>
            </a:cxnLst>
            <a:rect l="0" t="0" r="r" b="b"/>
            <a:pathLst>
              <a:path w="21517" h="21574" extrusionOk="0">
                <a:moveTo>
                  <a:pt x="18273" y="3"/>
                </a:moveTo>
                <a:cubicBezTo>
                  <a:pt x="18226" y="13"/>
                  <a:pt x="18179" y="44"/>
                  <a:pt x="18138" y="98"/>
                </a:cubicBezTo>
                <a:cubicBezTo>
                  <a:pt x="18088" y="164"/>
                  <a:pt x="18023" y="414"/>
                  <a:pt x="17993" y="654"/>
                </a:cubicBezTo>
                <a:cubicBezTo>
                  <a:pt x="17944" y="1045"/>
                  <a:pt x="17915" y="1086"/>
                  <a:pt x="17708" y="1054"/>
                </a:cubicBezTo>
                <a:cubicBezTo>
                  <a:pt x="17491" y="1020"/>
                  <a:pt x="17473" y="1050"/>
                  <a:pt x="17448" y="1512"/>
                </a:cubicBezTo>
                <a:cubicBezTo>
                  <a:pt x="17426" y="1918"/>
                  <a:pt x="17390" y="2009"/>
                  <a:pt x="17247" y="2009"/>
                </a:cubicBezTo>
                <a:cubicBezTo>
                  <a:pt x="17097" y="2009"/>
                  <a:pt x="17074" y="2082"/>
                  <a:pt x="17078" y="2547"/>
                </a:cubicBezTo>
                <a:cubicBezTo>
                  <a:pt x="17082" y="2971"/>
                  <a:pt x="17199" y="3388"/>
                  <a:pt x="17622" y="4498"/>
                </a:cubicBezTo>
                <a:cubicBezTo>
                  <a:pt x="17918" y="5275"/>
                  <a:pt x="18165" y="6014"/>
                  <a:pt x="18173" y="6140"/>
                </a:cubicBezTo>
                <a:cubicBezTo>
                  <a:pt x="18180" y="6269"/>
                  <a:pt x="18203" y="6223"/>
                  <a:pt x="18224" y="6034"/>
                </a:cubicBezTo>
                <a:cubicBezTo>
                  <a:pt x="18245" y="5850"/>
                  <a:pt x="18444" y="5286"/>
                  <a:pt x="18667" y="4779"/>
                </a:cubicBezTo>
                <a:cubicBezTo>
                  <a:pt x="18981" y="4065"/>
                  <a:pt x="19075" y="3737"/>
                  <a:pt x="19079" y="3333"/>
                </a:cubicBezTo>
                <a:cubicBezTo>
                  <a:pt x="19083" y="3046"/>
                  <a:pt x="19132" y="2699"/>
                  <a:pt x="19188" y="2561"/>
                </a:cubicBezTo>
                <a:cubicBezTo>
                  <a:pt x="19330" y="2212"/>
                  <a:pt x="19316" y="1758"/>
                  <a:pt x="19160" y="1679"/>
                </a:cubicBezTo>
                <a:cubicBezTo>
                  <a:pt x="19074" y="1635"/>
                  <a:pt x="19030" y="1456"/>
                  <a:pt x="19030" y="1144"/>
                </a:cubicBezTo>
                <a:cubicBezTo>
                  <a:pt x="19030" y="724"/>
                  <a:pt x="19009" y="678"/>
                  <a:pt x="18836" y="711"/>
                </a:cubicBezTo>
                <a:cubicBezTo>
                  <a:pt x="18680" y="739"/>
                  <a:pt x="18633" y="677"/>
                  <a:pt x="18596" y="402"/>
                </a:cubicBezTo>
                <a:cubicBezTo>
                  <a:pt x="18560" y="132"/>
                  <a:pt x="18414" y="-26"/>
                  <a:pt x="18273" y="3"/>
                </a:cubicBezTo>
                <a:close/>
                <a:moveTo>
                  <a:pt x="18975" y="918"/>
                </a:moveTo>
                <a:cubicBezTo>
                  <a:pt x="19039" y="949"/>
                  <a:pt x="19034" y="1118"/>
                  <a:pt x="18947" y="1421"/>
                </a:cubicBezTo>
                <a:cubicBezTo>
                  <a:pt x="18820" y="1862"/>
                  <a:pt x="18831" y="1912"/>
                  <a:pt x="19052" y="1902"/>
                </a:cubicBezTo>
                <a:cubicBezTo>
                  <a:pt x="19305" y="1890"/>
                  <a:pt x="19272" y="2205"/>
                  <a:pt x="18966" y="2740"/>
                </a:cubicBezTo>
                <a:cubicBezTo>
                  <a:pt x="18767" y="3086"/>
                  <a:pt x="18759" y="3138"/>
                  <a:pt x="18887" y="3233"/>
                </a:cubicBezTo>
                <a:cubicBezTo>
                  <a:pt x="19092" y="3384"/>
                  <a:pt x="19064" y="3646"/>
                  <a:pt x="18776" y="4308"/>
                </a:cubicBezTo>
                <a:cubicBezTo>
                  <a:pt x="18356" y="5276"/>
                  <a:pt x="18118" y="5374"/>
                  <a:pt x="18172" y="4557"/>
                </a:cubicBezTo>
                <a:cubicBezTo>
                  <a:pt x="18185" y="4353"/>
                  <a:pt x="18166" y="4121"/>
                  <a:pt x="18129" y="4042"/>
                </a:cubicBezTo>
                <a:cubicBezTo>
                  <a:pt x="18049" y="3872"/>
                  <a:pt x="18149" y="2892"/>
                  <a:pt x="18255" y="2805"/>
                </a:cubicBezTo>
                <a:cubicBezTo>
                  <a:pt x="18296" y="2772"/>
                  <a:pt x="18306" y="2515"/>
                  <a:pt x="18277" y="2234"/>
                </a:cubicBezTo>
                <a:cubicBezTo>
                  <a:pt x="18226" y="1752"/>
                  <a:pt x="18243" y="1699"/>
                  <a:pt x="18582" y="1251"/>
                </a:cubicBezTo>
                <a:cubicBezTo>
                  <a:pt x="18775" y="997"/>
                  <a:pt x="18910" y="888"/>
                  <a:pt x="18975" y="918"/>
                </a:cubicBezTo>
                <a:close/>
                <a:moveTo>
                  <a:pt x="17603" y="1209"/>
                </a:moveTo>
                <a:cubicBezTo>
                  <a:pt x="17684" y="1230"/>
                  <a:pt x="17817" y="1324"/>
                  <a:pt x="17944" y="1457"/>
                </a:cubicBezTo>
                <a:lnTo>
                  <a:pt x="18252" y="1777"/>
                </a:lnTo>
                <a:lnTo>
                  <a:pt x="18196" y="2581"/>
                </a:lnTo>
                <a:cubicBezTo>
                  <a:pt x="18165" y="3023"/>
                  <a:pt x="18112" y="3424"/>
                  <a:pt x="18079" y="3471"/>
                </a:cubicBezTo>
                <a:cubicBezTo>
                  <a:pt x="18046" y="3519"/>
                  <a:pt x="18059" y="3895"/>
                  <a:pt x="18106" y="4307"/>
                </a:cubicBezTo>
                <a:cubicBezTo>
                  <a:pt x="18167" y="4850"/>
                  <a:pt x="18162" y="5092"/>
                  <a:pt x="18089" y="5188"/>
                </a:cubicBezTo>
                <a:cubicBezTo>
                  <a:pt x="18014" y="5287"/>
                  <a:pt x="17891" y="5042"/>
                  <a:pt x="17588" y="4198"/>
                </a:cubicBezTo>
                <a:cubicBezTo>
                  <a:pt x="17171" y="3038"/>
                  <a:pt x="17025" y="2269"/>
                  <a:pt x="17193" y="2132"/>
                </a:cubicBezTo>
                <a:cubicBezTo>
                  <a:pt x="17247" y="2088"/>
                  <a:pt x="17369" y="2219"/>
                  <a:pt x="17473" y="2433"/>
                </a:cubicBezTo>
                <a:cubicBezTo>
                  <a:pt x="17574" y="2641"/>
                  <a:pt x="17634" y="2722"/>
                  <a:pt x="17607" y="2613"/>
                </a:cubicBezTo>
                <a:cubicBezTo>
                  <a:pt x="17489" y="2137"/>
                  <a:pt x="17449" y="1288"/>
                  <a:pt x="17541" y="1213"/>
                </a:cubicBezTo>
                <a:cubicBezTo>
                  <a:pt x="17554" y="1203"/>
                  <a:pt x="17576" y="1202"/>
                  <a:pt x="17603" y="1209"/>
                </a:cubicBezTo>
                <a:close/>
                <a:moveTo>
                  <a:pt x="15608" y="1676"/>
                </a:moveTo>
                <a:cubicBezTo>
                  <a:pt x="15590" y="1673"/>
                  <a:pt x="15573" y="1674"/>
                  <a:pt x="15556" y="1679"/>
                </a:cubicBezTo>
                <a:cubicBezTo>
                  <a:pt x="15444" y="1712"/>
                  <a:pt x="15370" y="1926"/>
                  <a:pt x="15391" y="2254"/>
                </a:cubicBezTo>
                <a:cubicBezTo>
                  <a:pt x="15409" y="2523"/>
                  <a:pt x="15366" y="2681"/>
                  <a:pt x="15247" y="2796"/>
                </a:cubicBezTo>
                <a:cubicBezTo>
                  <a:pt x="15103" y="2935"/>
                  <a:pt x="15094" y="3000"/>
                  <a:pt x="15181" y="3254"/>
                </a:cubicBezTo>
                <a:cubicBezTo>
                  <a:pt x="15267" y="3500"/>
                  <a:pt x="15260" y="3568"/>
                  <a:pt x="15144" y="3654"/>
                </a:cubicBezTo>
                <a:cubicBezTo>
                  <a:pt x="14880" y="3849"/>
                  <a:pt x="15096" y="4373"/>
                  <a:pt x="15797" y="5237"/>
                </a:cubicBezTo>
                <a:cubicBezTo>
                  <a:pt x="16595" y="6223"/>
                  <a:pt x="16584" y="6207"/>
                  <a:pt x="17520" y="7541"/>
                </a:cubicBezTo>
                <a:cubicBezTo>
                  <a:pt x="18245" y="8575"/>
                  <a:pt x="18428" y="9104"/>
                  <a:pt x="17885" y="8594"/>
                </a:cubicBezTo>
                <a:cubicBezTo>
                  <a:pt x="17627" y="8352"/>
                  <a:pt x="16518" y="7804"/>
                  <a:pt x="16285" y="7804"/>
                </a:cubicBezTo>
                <a:cubicBezTo>
                  <a:pt x="16219" y="7804"/>
                  <a:pt x="15961" y="7562"/>
                  <a:pt x="15710" y="7268"/>
                </a:cubicBezTo>
                <a:cubicBezTo>
                  <a:pt x="14976" y="6408"/>
                  <a:pt x="14247" y="5835"/>
                  <a:pt x="13934" y="5871"/>
                </a:cubicBezTo>
                <a:cubicBezTo>
                  <a:pt x="13743" y="5892"/>
                  <a:pt x="13580" y="5809"/>
                  <a:pt x="13383" y="5590"/>
                </a:cubicBezTo>
                <a:cubicBezTo>
                  <a:pt x="13229" y="5419"/>
                  <a:pt x="13076" y="5279"/>
                  <a:pt x="13044" y="5280"/>
                </a:cubicBezTo>
                <a:cubicBezTo>
                  <a:pt x="12937" y="5283"/>
                  <a:pt x="12800" y="5448"/>
                  <a:pt x="12747" y="5638"/>
                </a:cubicBezTo>
                <a:cubicBezTo>
                  <a:pt x="12705" y="5787"/>
                  <a:pt x="12612" y="5814"/>
                  <a:pt x="12296" y="5767"/>
                </a:cubicBezTo>
                <a:cubicBezTo>
                  <a:pt x="11899" y="5708"/>
                  <a:pt x="11898" y="5708"/>
                  <a:pt x="11898" y="6063"/>
                </a:cubicBezTo>
                <a:cubicBezTo>
                  <a:pt x="11898" y="6345"/>
                  <a:pt x="11955" y="6459"/>
                  <a:pt x="12167" y="6604"/>
                </a:cubicBezTo>
                <a:cubicBezTo>
                  <a:pt x="12421" y="6777"/>
                  <a:pt x="12427" y="6799"/>
                  <a:pt x="12290" y="7000"/>
                </a:cubicBezTo>
                <a:cubicBezTo>
                  <a:pt x="12081" y="7304"/>
                  <a:pt x="12247" y="7663"/>
                  <a:pt x="12616" y="7710"/>
                </a:cubicBezTo>
                <a:cubicBezTo>
                  <a:pt x="12866" y="7742"/>
                  <a:pt x="12898" y="7785"/>
                  <a:pt x="12898" y="8090"/>
                </a:cubicBezTo>
                <a:cubicBezTo>
                  <a:pt x="12898" y="8411"/>
                  <a:pt x="12879" y="8432"/>
                  <a:pt x="12611" y="8397"/>
                </a:cubicBezTo>
                <a:cubicBezTo>
                  <a:pt x="12453" y="8376"/>
                  <a:pt x="12146" y="8255"/>
                  <a:pt x="11929" y="8129"/>
                </a:cubicBezTo>
                <a:lnTo>
                  <a:pt x="11535" y="7898"/>
                </a:lnTo>
                <a:lnTo>
                  <a:pt x="11717" y="7642"/>
                </a:lnTo>
                <a:cubicBezTo>
                  <a:pt x="12075" y="7140"/>
                  <a:pt x="11846" y="6393"/>
                  <a:pt x="11422" y="6679"/>
                </a:cubicBezTo>
                <a:cubicBezTo>
                  <a:pt x="11146" y="6865"/>
                  <a:pt x="10758" y="7376"/>
                  <a:pt x="10674" y="7662"/>
                </a:cubicBezTo>
                <a:cubicBezTo>
                  <a:pt x="10584" y="7968"/>
                  <a:pt x="10309" y="8125"/>
                  <a:pt x="9599" y="8278"/>
                </a:cubicBezTo>
                <a:cubicBezTo>
                  <a:pt x="9235" y="8356"/>
                  <a:pt x="8961" y="8506"/>
                  <a:pt x="8670" y="8788"/>
                </a:cubicBezTo>
                <a:cubicBezTo>
                  <a:pt x="8444" y="9007"/>
                  <a:pt x="8241" y="9147"/>
                  <a:pt x="8218" y="9098"/>
                </a:cubicBezTo>
                <a:cubicBezTo>
                  <a:pt x="8095" y="8835"/>
                  <a:pt x="8132" y="8148"/>
                  <a:pt x="8281" y="7931"/>
                </a:cubicBezTo>
                <a:cubicBezTo>
                  <a:pt x="8425" y="7720"/>
                  <a:pt x="8464" y="7713"/>
                  <a:pt x="8675" y="7857"/>
                </a:cubicBezTo>
                <a:cubicBezTo>
                  <a:pt x="8828" y="7962"/>
                  <a:pt x="8952" y="7981"/>
                  <a:pt x="9034" y="7910"/>
                </a:cubicBezTo>
                <a:cubicBezTo>
                  <a:pt x="9137" y="7822"/>
                  <a:pt x="9123" y="7763"/>
                  <a:pt x="8949" y="7586"/>
                </a:cubicBezTo>
                <a:lnTo>
                  <a:pt x="8740" y="7372"/>
                </a:lnTo>
                <a:lnTo>
                  <a:pt x="8938" y="7231"/>
                </a:lnTo>
                <a:cubicBezTo>
                  <a:pt x="9087" y="7126"/>
                  <a:pt x="9190" y="7124"/>
                  <a:pt x="9347" y="7218"/>
                </a:cubicBezTo>
                <a:cubicBezTo>
                  <a:pt x="9631" y="7389"/>
                  <a:pt x="9725" y="7377"/>
                  <a:pt x="9725" y="7172"/>
                </a:cubicBezTo>
                <a:cubicBezTo>
                  <a:pt x="9725" y="7078"/>
                  <a:pt x="9678" y="7001"/>
                  <a:pt x="9622" y="7001"/>
                </a:cubicBezTo>
                <a:cubicBezTo>
                  <a:pt x="9462" y="7001"/>
                  <a:pt x="9203" y="6641"/>
                  <a:pt x="9203" y="6420"/>
                </a:cubicBezTo>
                <a:cubicBezTo>
                  <a:pt x="9203" y="6182"/>
                  <a:pt x="8960" y="6035"/>
                  <a:pt x="8821" y="6188"/>
                </a:cubicBezTo>
                <a:cubicBezTo>
                  <a:pt x="8754" y="6260"/>
                  <a:pt x="8656" y="6209"/>
                  <a:pt x="8528" y="6033"/>
                </a:cubicBezTo>
                <a:cubicBezTo>
                  <a:pt x="8337" y="5771"/>
                  <a:pt x="8338" y="5768"/>
                  <a:pt x="8508" y="5564"/>
                </a:cubicBezTo>
                <a:cubicBezTo>
                  <a:pt x="8603" y="5451"/>
                  <a:pt x="8681" y="5263"/>
                  <a:pt x="8681" y="5147"/>
                </a:cubicBezTo>
                <a:cubicBezTo>
                  <a:pt x="8681" y="4744"/>
                  <a:pt x="8534" y="4936"/>
                  <a:pt x="8299" y="5651"/>
                </a:cubicBezTo>
                <a:cubicBezTo>
                  <a:pt x="8074" y="6333"/>
                  <a:pt x="8057" y="6358"/>
                  <a:pt x="7933" y="6140"/>
                </a:cubicBezTo>
                <a:cubicBezTo>
                  <a:pt x="7862" y="6013"/>
                  <a:pt x="7735" y="5911"/>
                  <a:pt x="7654" y="5911"/>
                </a:cubicBezTo>
                <a:cubicBezTo>
                  <a:pt x="7198" y="5911"/>
                  <a:pt x="7713" y="4866"/>
                  <a:pt x="8289" y="4624"/>
                </a:cubicBezTo>
                <a:cubicBezTo>
                  <a:pt x="8432" y="4564"/>
                  <a:pt x="8563" y="4427"/>
                  <a:pt x="8579" y="4322"/>
                </a:cubicBezTo>
                <a:cubicBezTo>
                  <a:pt x="8631" y="3964"/>
                  <a:pt x="8327" y="4125"/>
                  <a:pt x="7968" y="4645"/>
                </a:cubicBezTo>
                <a:cubicBezTo>
                  <a:pt x="7773" y="4928"/>
                  <a:pt x="7584" y="5135"/>
                  <a:pt x="7548" y="5106"/>
                </a:cubicBezTo>
                <a:cubicBezTo>
                  <a:pt x="7512" y="5076"/>
                  <a:pt x="7460" y="5163"/>
                  <a:pt x="7434" y="5298"/>
                </a:cubicBezTo>
                <a:cubicBezTo>
                  <a:pt x="7393" y="5503"/>
                  <a:pt x="7363" y="5523"/>
                  <a:pt x="7255" y="5404"/>
                </a:cubicBezTo>
                <a:cubicBezTo>
                  <a:pt x="7183" y="5326"/>
                  <a:pt x="7037" y="5019"/>
                  <a:pt x="6930" y="4724"/>
                </a:cubicBezTo>
                <a:cubicBezTo>
                  <a:pt x="6744" y="4210"/>
                  <a:pt x="6625" y="4022"/>
                  <a:pt x="6485" y="4018"/>
                </a:cubicBezTo>
                <a:cubicBezTo>
                  <a:pt x="6316" y="4013"/>
                  <a:pt x="6451" y="4409"/>
                  <a:pt x="6735" y="4752"/>
                </a:cubicBezTo>
                <a:cubicBezTo>
                  <a:pt x="7090" y="5182"/>
                  <a:pt x="7042" y="5290"/>
                  <a:pt x="6495" y="5300"/>
                </a:cubicBezTo>
                <a:lnTo>
                  <a:pt x="6136" y="5307"/>
                </a:lnTo>
                <a:lnTo>
                  <a:pt x="6186" y="5854"/>
                </a:lnTo>
                <a:cubicBezTo>
                  <a:pt x="6240" y="6454"/>
                  <a:pt x="6193" y="6607"/>
                  <a:pt x="6015" y="6412"/>
                </a:cubicBezTo>
                <a:cubicBezTo>
                  <a:pt x="5817" y="6195"/>
                  <a:pt x="5775" y="6613"/>
                  <a:pt x="5954" y="7027"/>
                </a:cubicBezTo>
                <a:cubicBezTo>
                  <a:pt x="6136" y="7447"/>
                  <a:pt x="6110" y="8342"/>
                  <a:pt x="5918" y="8291"/>
                </a:cubicBezTo>
                <a:cubicBezTo>
                  <a:pt x="5778" y="8254"/>
                  <a:pt x="5783" y="8342"/>
                  <a:pt x="5950" y="8990"/>
                </a:cubicBezTo>
                <a:cubicBezTo>
                  <a:pt x="6027" y="9286"/>
                  <a:pt x="6064" y="9613"/>
                  <a:pt x="6034" y="9716"/>
                </a:cubicBezTo>
                <a:cubicBezTo>
                  <a:pt x="5986" y="9879"/>
                  <a:pt x="5952" y="9870"/>
                  <a:pt x="5765" y="9637"/>
                </a:cubicBezTo>
                <a:cubicBezTo>
                  <a:pt x="5608" y="9444"/>
                  <a:pt x="5549" y="9250"/>
                  <a:pt x="5549" y="8931"/>
                </a:cubicBezTo>
                <a:cubicBezTo>
                  <a:pt x="5549" y="8446"/>
                  <a:pt x="5435" y="8361"/>
                  <a:pt x="5284" y="8735"/>
                </a:cubicBezTo>
                <a:cubicBezTo>
                  <a:pt x="5198" y="8947"/>
                  <a:pt x="5168" y="8957"/>
                  <a:pt x="5059" y="8812"/>
                </a:cubicBezTo>
                <a:cubicBezTo>
                  <a:pt x="4960" y="8682"/>
                  <a:pt x="4953" y="8577"/>
                  <a:pt x="5027" y="8320"/>
                </a:cubicBezTo>
                <a:cubicBezTo>
                  <a:pt x="5128" y="7970"/>
                  <a:pt x="5090" y="7688"/>
                  <a:pt x="4941" y="7688"/>
                </a:cubicBezTo>
                <a:cubicBezTo>
                  <a:pt x="4891" y="7688"/>
                  <a:pt x="4810" y="7826"/>
                  <a:pt x="4762" y="7994"/>
                </a:cubicBezTo>
                <a:cubicBezTo>
                  <a:pt x="4627" y="8460"/>
                  <a:pt x="4469" y="8149"/>
                  <a:pt x="4496" y="7472"/>
                </a:cubicBezTo>
                <a:cubicBezTo>
                  <a:pt x="4520" y="6866"/>
                  <a:pt x="4420" y="6664"/>
                  <a:pt x="4239" y="6953"/>
                </a:cubicBezTo>
                <a:cubicBezTo>
                  <a:pt x="4138" y="7113"/>
                  <a:pt x="4110" y="7105"/>
                  <a:pt x="3980" y="6877"/>
                </a:cubicBezTo>
                <a:cubicBezTo>
                  <a:pt x="3899" y="6736"/>
                  <a:pt x="3790" y="6659"/>
                  <a:pt x="3736" y="6704"/>
                </a:cubicBezTo>
                <a:cubicBezTo>
                  <a:pt x="3559" y="6848"/>
                  <a:pt x="3631" y="7221"/>
                  <a:pt x="3896" y="7532"/>
                </a:cubicBezTo>
                <a:cubicBezTo>
                  <a:pt x="4170" y="7855"/>
                  <a:pt x="4169" y="8034"/>
                  <a:pt x="3893" y="8034"/>
                </a:cubicBezTo>
                <a:cubicBezTo>
                  <a:pt x="3800" y="8034"/>
                  <a:pt x="3723" y="8092"/>
                  <a:pt x="3723" y="8164"/>
                </a:cubicBezTo>
                <a:cubicBezTo>
                  <a:pt x="3723" y="8252"/>
                  <a:pt x="3846" y="8271"/>
                  <a:pt x="4101" y="8225"/>
                </a:cubicBezTo>
                <a:cubicBezTo>
                  <a:pt x="4436" y="8164"/>
                  <a:pt x="4507" y="8193"/>
                  <a:pt x="4712" y="8475"/>
                </a:cubicBezTo>
                <a:cubicBezTo>
                  <a:pt x="4839" y="8651"/>
                  <a:pt x="4917" y="8831"/>
                  <a:pt x="4884" y="8874"/>
                </a:cubicBezTo>
                <a:cubicBezTo>
                  <a:pt x="4793" y="8995"/>
                  <a:pt x="4215" y="8964"/>
                  <a:pt x="3909" y="8823"/>
                </a:cubicBezTo>
                <a:cubicBezTo>
                  <a:pt x="3622" y="8691"/>
                  <a:pt x="3201" y="8764"/>
                  <a:pt x="3201" y="8945"/>
                </a:cubicBezTo>
                <a:cubicBezTo>
                  <a:pt x="3201" y="9124"/>
                  <a:pt x="3515" y="9192"/>
                  <a:pt x="3763" y="9067"/>
                </a:cubicBezTo>
                <a:cubicBezTo>
                  <a:pt x="4086" y="8905"/>
                  <a:pt x="4184" y="9022"/>
                  <a:pt x="4014" y="9365"/>
                </a:cubicBezTo>
                <a:cubicBezTo>
                  <a:pt x="3898" y="9598"/>
                  <a:pt x="3824" y="9638"/>
                  <a:pt x="3623" y="9580"/>
                </a:cubicBezTo>
                <a:cubicBezTo>
                  <a:pt x="3338" y="9497"/>
                  <a:pt x="3333" y="9515"/>
                  <a:pt x="3493" y="10021"/>
                </a:cubicBezTo>
                <a:cubicBezTo>
                  <a:pt x="3678" y="10607"/>
                  <a:pt x="3867" y="10786"/>
                  <a:pt x="4285" y="10786"/>
                </a:cubicBezTo>
                <a:cubicBezTo>
                  <a:pt x="4798" y="10786"/>
                  <a:pt x="4956" y="11039"/>
                  <a:pt x="4666" y="11394"/>
                </a:cubicBezTo>
                <a:cubicBezTo>
                  <a:pt x="4543" y="11544"/>
                  <a:pt x="4390" y="11952"/>
                  <a:pt x="4302" y="12364"/>
                </a:cubicBezTo>
                <a:cubicBezTo>
                  <a:pt x="4055" y="13527"/>
                  <a:pt x="3920" y="13433"/>
                  <a:pt x="3646" y="11904"/>
                </a:cubicBezTo>
                <a:cubicBezTo>
                  <a:pt x="3546" y="11350"/>
                  <a:pt x="3403" y="10738"/>
                  <a:pt x="3327" y="10544"/>
                </a:cubicBezTo>
                <a:cubicBezTo>
                  <a:pt x="3195" y="10206"/>
                  <a:pt x="3170" y="10193"/>
                  <a:pt x="2697" y="10231"/>
                </a:cubicBezTo>
                <a:cubicBezTo>
                  <a:pt x="2277" y="10264"/>
                  <a:pt x="2200" y="10240"/>
                  <a:pt x="2173" y="10061"/>
                </a:cubicBezTo>
                <a:cubicBezTo>
                  <a:pt x="2156" y="9946"/>
                  <a:pt x="2211" y="9752"/>
                  <a:pt x="2294" y="9630"/>
                </a:cubicBezTo>
                <a:cubicBezTo>
                  <a:pt x="2378" y="9509"/>
                  <a:pt x="2417" y="9409"/>
                  <a:pt x="2383" y="9409"/>
                </a:cubicBezTo>
                <a:cubicBezTo>
                  <a:pt x="2349" y="9409"/>
                  <a:pt x="2350" y="9348"/>
                  <a:pt x="2386" y="9272"/>
                </a:cubicBezTo>
                <a:cubicBezTo>
                  <a:pt x="2416" y="9207"/>
                  <a:pt x="2441" y="9070"/>
                  <a:pt x="2452" y="8943"/>
                </a:cubicBezTo>
                <a:cubicBezTo>
                  <a:pt x="2439" y="8900"/>
                  <a:pt x="2442" y="8842"/>
                  <a:pt x="2458" y="8781"/>
                </a:cubicBezTo>
                <a:cubicBezTo>
                  <a:pt x="2453" y="8672"/>
                  <a:pt x="2425" y="8667"/>
                  <a:pt x="2347" y="8753"/>
                </a:cubicBezTo>
                <a:cubicBezTo>
                  <a:pt x="2253" y="8856"/>
                  <a:pt x="2199" y="8835"/>
                  <a:pt x="2101" y="8660"/>
                </a:cubicBezTo>
                <a:cubicBezTo>
                  <a:pt x="2033" y="8536"/>
                  <a:pt x="1931" y="8434"/>
                  <a:pt x="1875" y="8434"/>
                </a:cubicBezTo>
                <a:cubicBezTo>
                  <a:pt x="1820" y="8434"/>
                  <a:pt x="1748" y="8305"/>
                  <a:pt x="1715" y="8148"/>
                </a:cubicBezTo>
                <a:cubicBezTo>
                  <a:pt x="1681" y="7990"/>
                  <a:pt x="1649" y="7906"/>
                  <a:pt x="1644" y="7961"/>
                </a:cubicBezTo>
                <a:cubicBezTo>
                  <a:pt x="1640" y="8016"/>
                  <a:pt x="1568" y="7990"/>
                  <a:pt x="1484" y="7903"/>
                </a:cubicBezTo>
                <a:cubicBezTo>
                  <a:pt x="1350" y="7764"/>
                  <a:pt x="1344" y="7767"/>
                  <a:pt x="1440" y="7929"/>
                </a:cubicBezTo>
                <a:cubicBezTo>
                  <a:pt x="1499" y="8029"/>
                  <a:pt x="1524" y="8140"/>
                  <a:pt x="1497" y="8177"/>
                </a:cubicBezTo>
                <a:cubicBezTo>
                  <a:pt x="1469" y="8213"/>
                  <a:pt x="1545" y="8329"/>
                  <a:pt x="1667" y="8434"/>
                </a:cubicBezTo>
                <a:cubicBezTo>
                  <a:pt x="1847" y="8590"/>
                  <a:pt x="1880" y="8694"/>
                  <a:pt x="1849" y="9013"/>
                </a:cubicBezTo>
                <a:cubicBezTo>
                  <a:pt x="1819" y="9320"/>
                  <a:pt x="1851" y="9431"/>
                  <a:pt x="1993" y="9532"/>
                </a:cubicBezTo>
                <a:cubicBezTo>
                  <a:pt x="2165" y="9653"/>
                  <a:pt x="2165" y="9668"/>
                  <a:pt x="2021" y="9878"/>
                </a:cubicBezTo>
                <a:cubicBezTo>
                  <a:pt x="1821" y="10171"/>
                  <a:pt x="1735" y="10157"/>
                  <a:pt x="1635" y="9812"/>
                </a:cubicBezTo>
                <a:cubicBezTo>
                  <a:pt x="1590" y="9655"/>
                  <a:pt x="1494" y="9524"/>
                  <a:pt x="1422" y="9524"/>
                </a:cubicBezTo>
                <a:cubicBezTo>
                  <a:pt x="1350" y="9524"/>
                  <a:pt x="1235" y="9350"/>
                  <a:pt x="1168" y="9137"/>
                </a:cubicBezTo>
                <a:cubicBezTo>
                  <a:pt x="1102" y="8928"/>
                  <a:pt x="1041" y="8801"/>
                  <a:pt x="992" y="8735"/>
                </a:cubicBezTo>
                <a:cubicBezTo>
                  <a:pt x="965" y="8723"/>
                  <a:pt x="935" y="8715"/>
                  <a:pt x="907" y="8708"/>
                </a:cubicBezTo>
                <a:cubicBezTo>
                  <a:pt x="896" y="8741"/>
                  <a:pt x="893" y="8803"/>
                  <a:pt x="901" y="8896"/>
                </a:cubicBezTo>
                <a:cubicBezTo>
                  <a:pt x="934" y="9290"/>
                  <a:pt x="790" y="9365"/>
                  <a:pt x="556" y="9074"/>
                </a:cubicBezTo>
                <a:cubicBezTo>
                  <a:pt x="391" y="8870"/>
                  <a:pt x="341" y="8855"/>
                  <a:pt x="258" y="8986"/>
                </a:cubicBezTo>
                <a:cubicBezTo>
                  <a:pt x="204" y="9073"/>
                  <a:pt x="188" y="9183"/>
                  <a:pt x="223" y="9230"/>
                </a:cubicBezTo>
                <a:cubicBezTo>
                  <a:pt x="259" y="9276"/>
                  <a:pt x="209" y="9393"/>
                  <a:pt x="113" y="9490"/>
                </a:cubicBezTo>
                <a:cubicBezTo>
                  <a:pt x="-52" y="9658"/>
                  <a:pt x="-47" y="9663"/>
                  <a:pt x="201" y="9582"/>
                </a:cubicBezTo>
                <a:cubicBezTo>
                  <a:pt x="724" y="9412"/>
                  <a:pt x="945" y="9419"/>
                  <a:pt x="1210" y="9614"/>
                </a:cubicBezTo>
                <a:cubicBezTo>
                  <a:pt x="1502" y="9829"/>
                  <a:pt x="1523" y="10061"/>
                  <a:pt x="1246" y="10010"/>
                </a:cubicBezTo>
                <a:cubicBezTo>
                  <a:pt x="1112" y="9985"/>
                  <a:pt x="1098" y="10008"/>
                  <a:pt x="1178" y="10114"/>
                </a:cubicBezTo>
                <a:cubicBezTo>
                  <a:pt x="1236" y="10190"/>
                  <a:pt x="1411" y="10251"/>
                  <a:pt x="1568" y="10249"/>
                </a:cubicBezTo>
                <a:cubicBezTo>
                  <a:pt x="2032" y="10244"/>
                  <a:pt x="2110" y="10417"/>
                  <a:pt x="1809" y="10789"/>
                </a:cubicBezTo>
                <a:cubicBezTo>
                  <a:pt x="1350" y="11355"/>
                  <a:pt x="1436" y="11658"/>
                  <a:pt x="2477" y="13140"/>
                </a:cubicBezTo>
                <a:cubicBezTo>
                  <a:pt x="3084" y="14004"/>
                  <a:pt x="3181" y="14194"/>
                  <a:pt x="3071" y="14300"/>
                </a:cubicBezTo>
                <a:cubicBezTo>
                  <a:pt x="2890" y="14477"/>
                  <a:pt x="2885" y="15723"/>
                  <a:pt x="3066" y="15723"/>
                </a:cubicBezTo>
                <a:cubicBezTo>
                  <a:pt x="3274" y="15723"/>
                  <a:pt x="3320" y="15962"/>
                  <a:pt x="3124" y="16030"/>
                </a:cubicBezTo>
                <a:cubicBezTo>
                  <a:pt x="2960" y="16086"/>
                  <a:pt x="2940" y="16176"/>
                  <a:pt x="2940" y="16917"/>
                </a:cubicBezTo>
                <a:cubicBezTo>
                  <a:pt x="2940" y="17370"/>
                  <a:pt x="2983" y="17799"/>
                  <a:pt x="3035" y="17867"/>
                </a:cubicBezTo>
                <a:cubicBezTo>
                  <a:pt x="3103" y="17957"/>
                  <a:pt x="3103" y="18013"/>
                  <a:pt x="3035" y="18068"/>
                </a:cubicBezTo>
                <a:cubicBezTo>
                  <a:pt x="2875" y="18199"/>
                  <a:pt x="2919" y="19177"/>
                  <a:pt x="3093" y="19345"/>
                </a:cubicBezTo>
                <a:cubicBezTo>
                  <a:pt x="3238" y="19486"/>
                  <a:pt x="3238" y="19495"/>
                  <a:pt x="3093" y="19570"/>
                </a:cubicBezTo>
                <a:cubicBezTo>
                  <a:pt x="2965" y="19635"/>
                  <a:pt x="2940" y="19802"/>
                  <a:pt x="2940" y="20613"/>
                </a:cubicBezTo>
                <a:lnTo>
                  <a:pt x="2940" y="21574"/>
                </a:lnTo>
                <a:lnTo>
                  <a:pt x="11725" y="21574"/>
                </a:lnTo>
                <a:lnTo>
                  <a:pt x="20509" y="21574"/>
                </a:lnTo>
                <a:lnTo>
                  <a:pt x="20509" y="20786"/>
                </a:lnTo>
                <a:cubicBezTo>
                  <a:pt x="20509" y="20065"/>
                  <a:pt x="20491" y="19990"/>
                  <a:pt x="20313" y="19923"/>
                </a:cubicBezTo>
                <a:lnTo>
                  <a:pt x="20117" y="19848"/>
                </a:lnTo>
                <a:lnTo>
                  <a:pt x="20313" y="19632"/>
                </a:lnTo>
                <a:cubicBezTo>
                  <a:pt x="20472" y="19455"/>
                  <a:pt x="20509" y="19297"/>
                  <a:pt x="20509" y="18780"/>
                </a:cubicBezTo>
                <a:cubicBezTo>
                  <a:pt x="20509" y="18431"/>
                  <a:pt x="20468" y="18113"/>
                  <a:pt x="20418" y="18072"/>
                </a:cubicBezTo>
                <a:cubicBezTo>
                  <a:pt x="20356" y="18022"/>
                  <a:pt x="20355" y="17951"/>
                  <a:pt x="20414" y="17858"/>
                </a:cubicBezTo>
                <a:cubicBezTo>
                  <a:pt x="20458" y="17788"/>
                  <a:pt x="20489" y="17119"/>
                  <a:pt x="20497" y="16307"/>
                </a:cubicBezTo>
                <a:cubicBezTo>
                  <a:pt x="20471" y="16240"/>
                  <a:pt x="20472" y="16179"/>
                  <a:pt x="20500" y="16130"/>
                </a:cubicBezTo>
                <a:cubicBezTo>
                  <a:pt x="20500" y="16092"/>
                  <a:pt x="20503" y="16069"/>
                  <a:pt x="20503" y="16031"/>
                </a:cubicBezTo>
                <a:cubicBezTo>
                  <a:pt x="20505" y="14477"/>
                  <a:pt x="20493" y="14345"/>
                  <a:pt x="20347" y="14345"/>
                </a:cubicBezTo>
                <a:cubicBezTo>
                  <a:pt x="20261" y="14345"/>
                  <a:pt x="20167" y="14316"/>
                  <a:pt x="20140" y="14280"/>
                </a:cubicBezTo>
                <a:cubicBezTo>
                  <a:pt x="20113" y="14245"/>
                  <a:pt x="20248" y="13741"/>
                  <a:pt x="20439" y="13161"/>
                </a:cubicBezTo>
                <a:cubicBezTo>
                  <a:pt x="20630" y="12581"/>
                  <a:pt x="20958" y="11462"/>
                  <a:pt x="21169" y="10675"/>
                </a:cubicBezTo>
                <a:cubicBezTo>
                  <a:pt x="21516" y="9381"/>
                  <a:pt x="21548" y="9177"/>
                  <a:pt x="21499" y="8543"/>
                </a:cubicBezTo>
                <a:cubicBezTo>
                  <a:pt x="21446" y="7858"/>
                  <a:pt x="21436" y="7838"/>
                  <a:pt x="21085" y="7622"/>
                </a:cubicBezTo>
                <a:lnTo>
                  <a:pt x="20726" y="7401"/>
                </a:lnTo>
                <a:lnTo>
                  <a:pt x="20334" y="7929"/>
                </a:lnTo>
                <a:cubicBezTo>
                  <a:pt x="20119" y="8219"/>
                  <a:pt x="19903" y="8549"/>
                  <a:pt x="19853" y="8662"/>
                </a:cubicBezTo>
                <a:cubicBezTo>
                  <a:pt x="19770" y="8852"/>
                  <a:pt x="19743" y="8854"/>
                  <a:pt x="19504" y="8690"/>
                </a:cubicBezTo>
                <a:cubicBezTo>
                  <a:pt x="19222" y="8498"/>
                  <a:pt x="18604" y="8400"/>
                  <a:pt x="18453" y="8523"/>
                </a:cubicBezTo>
                <a:cubicBezTo>
                  <a:pt x="18356" y="8603"/>
                  <a:pt x="17304" y="7232"/>
                  <a:pt x="16954" y="6568"/>
                </a:cubicBezTo>
                <a:cubicBezTo>
                  <a:pt x="16773" y="6227"/>
                  <a:pt x="16763" y="6141"/>
                  <a:pt x="16849" y="5614"/>
                </a:cubicBezTo>
                <a:cubicBezTo>
                  <a:pt x="16973" y="4847"/>
                  <a:pt x="16968" y="3981"/>
                  <a:pt x="16837" y="3809"/>
                </a:cubicBezTo>
                <a:cubicBezTo>
                  <a:pt x="16779" y="3732"/>
                  <a:pt x="16743" y="3464"/>
                  <a:pt x="16757" y="3212"/>
                </a:cubicBezTo>
                <a:cubicBezTo>
                  <a:pt x="16777" y="2852"/>
                  <a:pt x="16751" y="2755"/>
                  <a:pt x="16640" y="2755"/>
                </a:cubicBezTo>
                <a:cubicBezTo>
                  <a:pt x="16561" y="2755"/>
                  <a:pt x="16459" y="2602"/>
                  <a:pt x="16408" y="2409"/>
                </a:cubicBezTo>
                <a:cubicBezTo>
                  <a:pt x="16344" y="2169"/>
                  <a:pt x="16259" y="2065"/>
                  <a:pt x="16127" y="2065"/>
                </a:cubicBezTo>
                <a:cubicBezTo>
                  <a:pt x="16022" y="2065"/>
                  <a:pt x="15869" y="1959"/>
                  <a:pt x="15783" y="1828"/>
                </a:cubicBezTo>
                <a:cubicBezTo>
                  <a:pt x="15723" y="1735"/>
                  <a:pt x="15663" y="1686"/>
                  <a:pt x="15608" y="1676"/>
                </a:cubicBezTo>
                <a:close/>
                <a:moveTo>
                  <a:pt x="7485" y="2208"/>
                </a:moveTo>
                <a:cubicBezTo>
                  <a:pt x="7412" y="2176"/>
                  <a:pt x="7376" y="2295"/>
                  <a:pt x="7376" y="2573"/>
                </a:cubicBezTo>
                <a:cubicBezTo>
                  <a:pt x="7376" y="2999"/>
                  <a:pt x="7540" y="3159"/>
                  <a:pt x="7563" y="2755"/>
                </a:cubicBezTo>
                <a:cubicBezTo>
                  <a:pt x="7570" y="2629"/>
                  <a:pt x="7580" y="2463"/>
                  <a:pt x="7585" y="2389"/>
                </a:cubicBezTo>
                <a:cubicBezTo>
                  <a:pt x="7589" y="2316"/>
                  <a:pt x="7545" y="2235"/>
                  <a:pt x="7485" y="2208"/>
                </a:cubicBezTo>
                <a:close/>
                <a:moveTo>
                  <a:pt x="16208" y="2233"/>
                </a:moveTo>
                <a:cubicBezTo>
                  <a:pt x="16277" y="2228"/>
                  <a:pt x="16334" y="2406"/>
                  <a:pt x="16334" y="2718"/>
                </a:cubicBezTo>
                <a:cubicBezTo>
                  <a:pt x="16334" y="3051"/>
                  <a:pt x="16355" y="3102"/>
                  <a:pt x="16452" y="2996"/>
                </a:cubicBezTo>
                <a:cubicBezTo>
                  <a:pt x="16542" y="2897"/>
                  <a:pt x="16596" y="2904"/>
                  <a:pt x="16670" y="3022"/>
                </a:cubicBezTo>
                <a:cubicBezTo>
                  <a:pt x="16724" y="3107"/>
                  <a:pt x="16754" y="3197"/>
                  <a:pt x="16737" y="3222"/>
                </a:cubicBezTo>
                <a:cubicBezTo>
                  <a:pt x="16660" y="3343"/>
                  <a:pt x="16606" y="4021"/>
                  <a:pt x="16679" y="3961"/>
                </a:cubicBezTo>
                <a:cubicBezTo>
                  <a:pt x="16858" y="3815"/>
                  <a:pt x="16940" y="4332"/>
                  <a:pt x="16847" y="5009"/>
                </a:cubicBezTo>
                <a:cubicBezTo>
                  <a:pt x="16796" y="5378"/>
                  <a:pt x="16722" y="5724"/>
                  <a:pt x="16682" y="5778"/>
                </a:cubicBezTo>
                <a:cubicBezTo>
                  <a:pt x="16581" y="5917"/>
                  <a:pt x="16421" y="5476"/>
                  <a:pt x="16421" y="5058"/>
                </a:cubicBezTo>
                <a:cubicBezTo>
                  <a:pt x="16421" y="4855"/>
                  <a:pt x="16379" y="4718"/>
                  <a:pt x="16321" y="4734"/>
                </a:cubicBezTo>
                <a:cubicBezTo>
                  <a:pt x="16198" y="4770"/>
                  <a:pt x="16058" y="4148"/>
                  <a:pt x="16126" y="3865"/>
                </a:cubicBezTo>
                <a:cubicBezTo>
                  <a:pt x="16154" y="3748"/>
                  <a:pt x="16119" y="3595"/>
                  <a:pt x="16048" y="3520"/>
                </a:cubicBezTo>
                <a:cubicBezTo>
                  <a:pt x="15888" y="3349"/>
                  <a:pt x="15802" y="2891"/>
                  <a:pt x="15913" y="2801"/>
                </a:cubicBezTo>
                <a:cubicBezTo>
                  <a:pt x="15960" y="2763"/>
                  <a:pt x="16033" y="2605"/>
                  <a:pt x="16078" y="2449"/>
                </a:cubicBezTo>
                <a:cubicBezTo>
                  <a:pt x="16119" y="2305"/>
                  <a:pt x="16166" y="2236"/>
                  <a:pt x="16208" y="2233"/>
                </a:cubicBezTo>
                <a:close/>
                <a:moveTo>
                  <a:pt x="15375" y="2960"/>
                </a:moveTo>
                <a:cubicBezTo>
                  <a:pt x="15434" y="2966"/>
                  <a:pt x="15511" y="2998"/>
                  <a:pt x="15612" y="3054"/>
                </a:cubicBezTo>
                <a:cubicBezTo>
                  <a:pt x="15886" y="3207"/>
                  <a:pt x="16046" y="3641"/>
                  <a:pt x="16104" y="4402"/>
                </a:cubicBezTo>
                <a:cubicBezTo>
                  <a:pt x="16115" y="4537"/>
                  <a:pt x="16208" y="4862"/>
                  <a:pt x="16312" y="5122"/>
                </a:cubicBezTo>
                <a:cubicBezTo>
                  <a:pt x="16415" y="5383"/>
                  <a:pt x="16476" y="5627"/>
                  <a:pt x="16446" y="5666"/>
                </a:cubicBezTo>
                <a:cubicBezTo>
                  <a:pt x="16416" y="5706"/>
                  <a:pt x="16366" y="5737"/>
                  <a:pt x="16334" y="5737"/>
                </a:cubicBezTo>
                <a:cubicBezTo>
                  <a:pt x="16246" y="5737"/>
                  <a:pt x="15117" y="4168"/>
                  <a:pt x="15117" y="4046"/>
                </a:cubicBezTo>
                <a:cubicBezTo>
                  <a:pt x="15117" y="3804"/>
                  <a:pt x="15247" y="3799"/>
                  <a:pt x="15437" y="4034"/>
                </a:cubicBezTo>
                <a:cubicBezTo>
                  <a:pt x="15696" y="4355"/>
                  <a:pt x="15691" y="4284"/>
                  <a:pt x="15410" y="3621"/>
                </a:cubicBezTo>
                <a:cubicBezTo>
                  <a:pt x="15214" y="3158"/>
                  <a:pt x="15200" y="2944"/>
                  <a:pt x="15375" y="2960"/>
                </a:cubicBezTo>
                <a:close/>
                <a:moveTo>
                  <a:pt x="4769" y="3213"/>
                </a:moveTo>
                <a:cubicBezTo>
                  <a:pt x="4644" y="3213"/>
                  <a:pt x="4658" y="3750"/>
                  <a:pt x="4789" y="4053"/>
                </a:cubicBezTo>
                <a:cubicBezTo>
                  <a:pt x="4894" y="4294"/>
                  <a:pt x="4899" y="4288"/>
                  <a:pt x="4925" y="3919"/>
                </a:cubicBezTo>
                <a:cubicBezTo>
                  <a:pt x="4957" y="3478"/>
                  <a:pt x="4898" y="3213"/>
                  <a:pt x="4769" y="3213"/>
                </a:cubicBezTo>
                <a:close/>
                <a:moveTo>
                  <a:pt x="7009" y="3242"/>
                </a:moveTo>
                <a:cubicBezTo>
                  <a:pt x="6850" y="3250"/>
                  <a:pt x="6956" y="3669"/>
                  <a:pt x="7223" y="3945"/>
                </a:cubicBezTo>
                <a:lnTo>
                  <a:pt x="7505" y="4238"/>
                </a:lnTo>
                <a:lnTo>
                  <a:pt x="7745" y="3932"/>
                </a:lnTo>
                <a:cubicBezTo>
                  <a:pt x="7877" y="3765"/>
                  <a:pt x="7986" y="3561"/>
                  <a:pt x="7986" y="3479"/>
                </a:cubicBezTo>
                <a:cubicBezTo>
                  <a:pt x="7986" y="3256"/>
                  <a:pt x="7752" y="3294"/>
                  <a:pt x="7683" y="3528"/>
                </a:cubicBezTo>
                <a:cubicBezTo>
                  <a:pt x="7632" y="3704"/>
                  <a:pt x="7613" y="3708"/>
                  <a:pt x="7522" y="3557"/>
                </a:cubicBezTo>
                <a:cubicBezTo>
                  <a:pt x="7466" y="3463"/>
                  <a:pt x="7380" y="3376"/>
                  <a:pt x="7332" y="3365"/>
                </a:cubicBezTo>
                <a:cubicBezTo>
                  <a:pt x="7284" y="3353"/>
                  <a:pt x="7178" y="3309"/>
                  <a:pt x="7094" y="3266"/>
                </a:cubicBezTo>
                <a:cubicBezTo>
                  <a:pt x="7060" y="3248"/>
                  <a:pt x="7032" y="3241"/>
                  <a:pt x="7009" y="3242"/>
                </a:cubicBezTo>
                <a:close/>
                <a:moveTo>
                  <a:pt x="10039" y="3328"/>
                </a:moveTo>
                <a:cubicBezTo>
                  <a:pt x="9879" y="3328"/>
                  <a:pt x="9752" y="3545"/>
                  <a:pt x="9676" y="3944"/>
                </a:cubicBezTo>
                <a:cubicBezTo>
                  <a:pt x="9618" y="4250"/>
                  <a:pt x="9625" y="4261"/>
                  <a:pt x="9797" y="4140"/>
                </a:cubicBezTo>
                <a:cubicBezTo>
                  <a:pt x="10103" y="3924"/>
                  <a:pt x="10280" y="3328"/>
                  <a:pt x="10039" y="3328"/>
                </a:cubicBezTo>
                <a:close/>
                <a:moveTo>
                  <a:pt x="9210" y="4005"/>
                </a:moveTo>
                <a:cubicBezTo>
                  <a:pt x="9154" y="3989"/>
                  <a:pt x="9115" y="4162"/>
                  <a:pt x="9157" y="4447"/>
                </a:cubicBezTo>
                <a:cubicBezTo>
                  <a:pt x="9192" y="4683"/>
                  <a:pt x="9225" y="4961"/>
                  <a:pt x="9230" y="5063"/>
                </a:cubicBezTo>
                <a:cubicBezTo>
                  <a:pt x="9238" y="5197"/>
                  <a:pt x="9278" y="5221"/>
                  <a:pt x="9374" y="5149"/>
                </a:cubicBezTo>
                <a:cubicBezTo>
                  <a:pt x="9447" y="5094"/>
                  <a:pt x="9614" y="4998"/>
                  <a:pt x="9745" y="4937"/>
                </a:cubicBezTo>
                <a:cubicBezTo>
                  <a:pt x="9877" y="4875"/>
                  <a:pt x="9985" y="4778"/>
                  <a:pt x="9985" y="4720"/>
                </a:cubicBezTo>
                <a:cubicBezTo>
                  <a:pt x="9985" y="4603"/>
                  <a:pt x="9655" y="4440"/>
                  <a:pt x="9479" y="4470"/>
                </a:cubicBezTo>
                <a:cubicBezTo>
                  <a:pt x="9415" y="4481"/>
                  <a:pt x="9342" y="4383"/>
                  <a:pt x="9316" y="4253"/>
                </a:cubicBezTo>
                <a:cubicBezTo>
                  <a:pt x="9284" y="4091"/>
                  <a:pt x="9244" y="4014"/>
                  <a:pt x="9210" y="4005"/>
                </a:cubicBezTo>
                <a:close/>
                <a:moveTo>
                  <a:pt x="5375" y="4272"/>
                </a:moveTo>
                <a:cubicBezTo>
                  <a:pt x="5339" y="4275"/>
                  <a:pt x="5299" y="4302"/>
                  <a:pt x="5252" y="4353"/>
                </a:cubicBezTo>
                <a:cubicBezTo>
                  <a:pt x="5181" y="4431"/>
                  <a:pt x="5084" y="4464"/>
                  <a:pt x="5037" y="4425"/>
                </a:cubicBezTo>
                <a:cubicBezTo>
                  <a:pt x="4991" y="4387"/>
                  <a:pt x="4928" y="4410"/>
                  <a:pt x="4898" y="4474"/>
                </a:cubicBezTo>
                <a:cubicBezTo>
                  <a:pt x="4868" y="4538"/>
                  <a:pt x="4767" y="4590"/>
                  <a:pt x="4674" y="4590"/>
                </a:cubicBezTo>
                <a:cubicBezTo>
                  <a:pt x="4364" y="4590"/>
                  <a:pt x="4534" y="4962"/>
                  <a:pt x="4898" y="5080"/>
                </a:cubicBezTo>
                <a:cubicBezTo>
                  <a:pt x="4993" y="5111"/>
                  <a:pt x="5099" y="5142"/>
                  <a:pt x="5132" y="5149"/>
                </a:cubicBezTo>
                <a:cubicBezTo>
                  <a:pt x="5164" y="5157"/>
                  <a:pt x="5277" y="5006"/>
                  <a:pt x="5381" y="4812"/>
                </a:cubicBezTo>
                <a:cubicBezTo>
                  <a:pt x="5518" y="4559"/>
                  <a:pt x="5545" y="4422"/>
                  <a:pt x="5477" y="4333"/>
                </a:cubicBezTo>
                <a:cubicBezTo>
                  <a:pt x="5444" y="4288"/>
                  <a:pt x="5411" y="4269"/>
                  <a:pt x="5375" y="4272"/>
                </a:cubicBezTo>
                <a:close/>
                <a:moveTo>
                  <a:pt x="5599" y="5168"/>
                </a:moveTo>
                <a:cubicBezTo>
                  <a:pt x="5533" y="5177"/>
                  <a:pt x="5460" y="5239"/>
                  <a:pt x="5428" y="5348"/>
                </a:cubicBezTo>
                <a:cubicBezTo>
                  <a:pt x="5399" y="5449"/>
                  <a:pt x="5319" y="5504"/>
                  <a:pt x="5251" y="5470"/>
                </a:cubicBezTo>
                <a:cubicBezTo>
                  <a:pt x="5149" y="5419"/>
                  <a:pt x="5143" y="5468"/>
                  <a:pt x="5219" y="5753"/>
                </a:cubicBezTo>
                <a:cubicBezTo>
                  <a:pt x="5284" y="6001"/>
                  <a:pt x="5282" y="6135"/>
                  <a:pt x="5213" y="6227"/>
                </a:cubicBezTo>
                <a:cubicBezTo>
                  <a:pt x="5143" y="6320"/>
                  <a:pt x="5155" y="6409"/>
                  <a:pt x="5260" y="6561"/>
                </a:cubicBezTo>
                <a:cubicBezTo>
                  <a:pt x="5448" y="6836"/>
                  <a:pt x="5476" y="6825"/>
                  <a:pt x="5414" y="6500"/>
                </a:cubicBezTo>
                <a:cubicBezTo>
                  <a:pt x="5382" y="6329"/>
                  <a:pt x="5429" y="6088"/>
                  <a:pt x="5543" y="5841"/>
                </a:cubicBezTo>
                <a:cubicBezTo>
                  <a:pt x="5642" y="5627"/>
                  <a:pt x="5723" y="5387"/>
                  <a:pt x="5723" y="5308"/>
                </a:cubicBezTo>
                <a:cubicBezTo>
                  <a:pt x="5723" y="5204"/>
                  <a:pt x="5665" y="5159"/>
                  <a:pt x="5599" y="5168"/>
                </a:cubicBezTo>
                <a:close/>
                <a:moveTo>
                  <a:pt x="4126" y="5233"/>
                </a:moveTo>
                <a:cubicBezTo>
                  <a:pt x="4080" y="5225"/>
                  <a:pt x="4046" y="5241"/>
                  <a:pt x="4026" y="5283"/>
                </a:cubicBezTo>
                <a:cubicBezTo>
                  <a:pt x="3998" y="5344"/>
                  <a:pt x="4113" y="5502"/>
                  <a:pt x="4283" y="5634"/>
                </a:cubicBezTo>
                <a:cubicBezTo>
                  <a:pt x="4603" y="5883"/>
                  <a:pt x="4622" y="6082"/>
                  <a:pt x="4327" y="6082"/>
                </a:cubicBezTo>
                <a:cubicBezTo>
                  <a:pt x="4234" y="6082"/>
                  <a:pt x="4159" y="6136"/>
                  <a:pt x="4159" y="6202"/>
                </a:cubicBezTo>
                <a:cubicBezTo>
                  <a:pt x="4159" y="6273"/>
                  <a:pt x="4334" y="6311"/>
                  <a:pt x="4589" y="6296"/>
                </a:cubicBezTo>
                <a:lnTo>
                  <a:pt x="5020" y="6271"/>
                </a:lnTo>
                <a:lnTo>
                  <a:pt x="4742" y="5846"/>
                </a:lnTo>
                <a:cubicBezTo>
                  <a:pt x="4505" y="5486"/>
                  <a:pt x="4264" y="5255"/>
                  <a:pt x="4126" y="5233"/>
                </a:cubicBezTo>
                <a:close/>
                <a:moveTo>
                  <a:pt x="13018" y="5418"/>
                </a:moveTo>
                <a:cubicBezTo>
                  <a:pt x="13101" y="5414"/>
                  <a:pt x="13196" y="5516"/>
                  <a:pt x="13448" y="5833"/>
                </a:cubicBezTo>
                <a:cubicBezTo>
                  <a:pt x="13797" y="6273"/>
                  <a:pt x="13825" y="6293"/>
                  <a:pt x="13844" y="6111"/>
                </a:cubicBezTo>
                <a:cubicBezTo>
                  <a:pt x="13873" y="5847"/>
                  <a:pt x="14086" y="5881"/>
                  <a:pt x="14511" y="6222"/>
                </a:cubicBezTo>
                <a:cubicBezTo>
                  <a:pt x="14975" y="6593"/>
                  <a:pt x="15761" y="7472"/>
                  <a:pt x="15717" y="7567"/>
                </a:cubicBezTo>
                <a:cubicBezTo>
                  <a:pt x="15655" y="7699"/>
                  <a:pt x="15138" y="7661"/>
                  <a:pt x="15048" y="7519"/>
                </a:cubicBezTo>
                <a:cubicBezTo>
                  <a:pt x="14986" y="7420"/>
                  <a:pt x="14947" y="7414"/>
                  <a:pt x="14878" y="7490"/>
                </a:cubicBezTo>
                <a:cubicBezTo>
                  <a:pt x="14717" y="7667"/>
                  <a:pt x="14043" y="7329"/>
                  <a:pt x="13674" y="6888"/>
                </a:cubicBezTo>
                <a:cubicBezTo>
                  <a:pt x="13499" y="6678"/>
                  <a:pt x="13407" y="6587"/>
                  <a:pt x="13471" y="6687"/>
                </a:cubicBezTo>
                <a:cubicBezTo>
                  <a:pt x="13684" y="7021"/>
                  <a:pt x="13467" y="6988"/>
                  <a:pt x="12863" y="6592"/>
                </a:cubicBezTo>
                <a:cubicBezTo>
                  <a:pt x="12220" y="6169"/>
                  <a:pt x="12010" y="5968"/>
                  <a:pt x="12096" y="5854"/>
                </a:cubicBezTo>
                <a:cubicBezTo>
                  <a:pt x="12145" y="5789"/>
                  <a:pt x="12392" y="5873"/>
                  <a:pt x="12760" y="6080"/>
                </a:cubicBezTo>
                <a:cubicBezTo>
                  <a:pt x="12854" y="6132"/>
                  <a:pt x="12865" y="6100"/>
                  <a:pt x="12833" y="5846"/>
                </a:cubicBezTo>
                <a:cubicBezTo>
                  <a:pt x="12803" y="5603"/>
                  <a:pt x="12820" y="5534"/>
                  <a:pt x="12933" y="5455"/>
                </a:cubicBezTo>
                <a:cubicBezTo>
                  <a:pt x="12963" y="5433"/>
                  <a:pt x="12991" y="5420"/>
                  <a:pt x="13018" y="5418"/>
                </a:cubicBezTo>
                <a:close/>
                <a:moveTo>
                  <a:pt x="6516" y="5490"/>
                </a:moveTo>
                <a:cubicBezTo>
                  <a:pt x="6557" y="5474"/>
                  <a:pt x="6618" y="5491"/>
                  <a:pt x="6717" y="5537"/>
                </a:cubicBezTo>
                <a:cubicBezTo>
                  <a:pt x="6847" y="5597"/>
                  <a:pt x="6963" y="5598"/>
                  <a:pt x="7079" y="5540"/>
                </a:cubicBezTo>
                <a:cubicBezTo>
                  <a:pt x="7230" y="5465"/>
                  <a:pt x="7258" y="5479"/>
                  <a:pt x="7335" y="5684"/>
                </a:cubicBezTo>
                <a:cubicBezTo>
                  <a:pt x="7464" y="6028"/>
                  <a:pt x="7384" y="7023"/>
                  <a:pt x="7212" y="7210"/>
                </a:cubicBezTo>
                <a:cubicBezTo>
                  <a:pt x="7141" y="7288"/>
                  <a:pt x="7050" y="7452"/>
                  <a:pt x="7009" y="7578"/>
                </a:cubicBezTo>
                <a:cubicBezTo>
                  <a:pt x="6969" y="7703"/>
                  <a:pt x="6865" y="7868"/>
                  <a:pt x="6778" y="7943"/>
                </a:cubicBezTo>
                <a:cubicBezTo>
                  <a:pt x="6648" y="8056"/>
                  <a:pt x="6564" y="8238"/>
                  <a:pt x="6452" y="8660"/>
                </a:cubicBezTo>
                <a:cubicBezTo>
                  <a:pt x="6446" y="8683"/>
                  <a:pt x="6418" y="8881"/>
                  <a:pt x="6391" y="9100"/>
                </a:cubicBezTo>
                <a:cubicBezTo>
                  <a:pt x="6338" y="9514"/>
                  <a:pt x="6189" y="9796"/>
                  <a:pt x="6137" y="9577"/>
                </a:cubicBezTo>
                <a:cubicBezTo>
                  <a:pt x="6122" y="9514"/>
                  <a:pt x="6083" y="9347"/>
                  <a:pt x="6049" y="9206"/>
                </a:cubicBezTo>
                <a:cubicBezTo>
                  <a:pt x="6010" y="9045"/>
                  <a:pt x="6009" y="8764"/>
                  <a:pt x="6047" y="8446"/>
                </a:cubicBezTo>
                <a:cubicBezTo>
                  <a:pt x="6161" y="7489"/>
                  <a:pt x="6205" y="7362"/>
                  <a:pt x="6513" y="7075"/>
                </a:cubicBezTo>
                <a:cubicBezTo>
                  <a:pt x="6794" y="6813"/>
                  <a:pt x="6871" y="6615"/>
                  <a:pt x="6736" y="6504"/>
                </a:cubicBezTo>
                <a:cubicBezTo>
                  <a:pt x="6699" y="6474"/>
                  <a:pt x="6598" y="6511"/>
                  <a:pt x="6511" y="6586"/>
                </a:cubicBezTo>
                <a:cubicBezTo>
                  <a:pt x="6364" y="6713"/>
                  <a:pt x="6350" y="6712"/>
                  <a:pt x="6311" y="6580"/>
                </a:cubicBezTo>
                <a:cubicBezTo>
                  <a:pt x="6289" y="6502"/>
                  <a:pt x="6304" y="6282"/>
                  <a:pt x="6346" y="6091"/>
                </a:cubicBezTo>
                <a:cubicBezTo>
                  <a:pt x="6388" y="5901"/>
                  <a:pt x="6430" y="5699"/>
                  <a:pt x="6439" y="5643"/>
                </a:cubicBezTo>
                <a:cubicBezTo>
                  <a:pt x="6455" y="5554"/>
                  <a:pt x="6475" y="5505"/>
                  <a:pt x="6516" y="5490"/>
                </a:cubicBezTo>
                <a:close/>
                <a:moveTo>
                  <a:pt x="10032" y="6147"/>
                </a:moveTo>
                <a:cubicBezTo>
                  <a:pt x="9910" y="6127"/>
                  <a:pt x="9712" y="6255"/>
                  <a:pt x="9550" y="6484"/>
                </a:cubicBezTo>
                <a:lnTo>
                  <a:pt x="9360" y="6752"/>
                </a:lnTo>
                <a:lnTo>
                  <a:pt x="9683" y="6654"/>
                </a:lnTo>
                <a:cubicBezTo>
                  <a:pt x="10045" y="6547"/>
                  <a:pt x="10205" y="6388"/>
                  <a:pt x="10125" y="6217"/>
                </a:cubicBezTo>
                <a:cubicBezTo>
                  <a:pt x="10105" y="6175"/>
                  <a:pt x="10073" y="6153"/>
                  <a:pt x="10032" y="6147"/>
                </a:cubicBezTo>
                <a:close/>
                <a:moveTo>
                  <a:pt x="8632" y="6258"/>
                </a:moveTo>
                <a:cubicBezTo>
                  <a:pt x="8732" y="6274"/>
                  <a:pt x="8686" y="6473"/>
                  <a:pt x="8497" y="6920"/>
                </a:cubicBezTo>
                <a:cubicBezTo>
                  <a:pt x="8256" y="7488"/>
                  <a:pt x="8175" y="7582"/>
                  <a:pt x="8017" y="7472"/>
                </a:cubicBezTo>
                <a:cubicBezTo>
                  <a:pt x="7964" y="7435"/>
                  <a:pt x="7871" y="7385"/>
                  <a:pt x="7810" y="7360"/>
                </a:cubicBezTo>
                <a:cubicBezTo>
                  <a:pt x="7748" y="7335"/>
                  <a:pt x="7698" y="7265"/>
                  <a:pt x="7699" y="7205"/>
                </a:cubicBezTo>
                <a:cubicBezTo>
                  <a:pt x="7702" y="7010"/>
                  <a:pt x="8139" y="6298"/>
                  <a:pt x="8228" y="6343"/>
                </a:cubicBezTo>
                <a:cubicBezTo>
                  <a:pt x="8275" y="6367"/>
                  <a:pt x="8391" y="6348"/>
                  <a:pt x="8484" y="6302"/>
                </a:cubicBezTo>
                <a:cubicBezTo>
                  <a:pt x="8549" y="6269"/>
                  <a:pt x="8599" y="6253"/>
                  <a:pt x="8632" y="6258"/>
                </a:cubicBezTo>
                <a:close/>
                <a:moveTo>
                  <a:pt x="18292" y="6634"/>
                </a:moveTo>
                <a:cubicBezTo>
                  <a:pt x="18277" y="6614"/>
                  <a:pt x="18265" y="6685"/>
                  <a:pt x="18264" y="6827"/>
                </a:cubicBezTo>
                <a:cubicBezTo>
                  <a:pt x="18262" y="7016"/>
                  <a:pt x="18280" y="7108"/>
                  <a:pt x="18304" y="7030"/>
                </a:cubicBezTo>
                <a:cubicBezTo>
                  <a:pt x="18328" y="6952"/>
                  <a:pt x="18330" y="6799"/>
                  <a:pt x="18308" y="6687"/>
                </a:cubicBezTo>
                <a:cubicBezTo>
                  <a:pt x="18302" y="6659"/>
                  <a:pt x="18297" y="6641"/>
                  <a:pt x="18292" y="6634"/>
                </a:cubicBezTo>
                <a:close/>
                <a:moveTo>
                  <a:pt x="12924" y="6783"/>
                </a:moveTo>
                <a:cubicBezTo>
                  <a:pt x="12978" y="6791"/>
                  <a:pt x="13065" y="6830"/>
                  <a:pt x="13208" y="6903"/>
                </a:cubicBezTo>
                <a:cubicBezTo>
                  <a:pt x="13673" y="7143"/>
                  <a:pt x="13995" y="7370"/>
                  <a:pt x="13986" y="7451"/>
                </a:cubicBezTo>
                <a:cubicBezTo>
                  <a:pt x="13983" y="7488"/>
                  <a:pt x="13911" y="7567"/>
                  <a:pt x="13827" y="7625"/>
                </a:cubicBezTo>
                <a:cubicBezTo>
                  <a:pt x="13717" y="7700"/>
                  <a:pt x="13704" y="7730"/>
                  <a:pt x="13782" y="7730"/>
                </a:cubicBezTo>
                <a:cubicBezTo>
                  <a:pt x="13841" y="7731"/>
                  <a:pt x="13909" y="7692"/>
                  <a:pt x="13930" y="7646"/>
                </a:cubicBezTo>
                <a:cubicBezTo>
                  <a:pt x="13952" y="7599"/>
                  <a:pt x="14037" y="7583"/>
                  <a:pt x="14119" y="7611"/>
                </a:cubicBezTo>
                <a:cubicBezTo>
                  <a:pt x="14201" y="7638"/>
                  <a:pt x="14287" y="7619"/>
                  <a:pt x="14311" y="7568"/>
                </a:cubicBezTo>
                <a:cubicBezTo>
                  <a:pt x="14335" y="7517"/>
                  <a:pt x="14386" y="7501"/>
                  <a:pt x="14425" y="7533"/>
                </a:cubicBezTo>
                <a:cubicBezTo>
                  <a:pt x="14494" y="7590"/>
                  <a:pt x="14633" y="7618"/>
                  <a:pt x="15135" y="7682"/>
                </a:cubicBezTo>
                <a:cubicBezTo>
                  <a:pt x="15271" y="7700"/>
                  <a:pt x="15411" y="7753"/>
                  <a:pt x="15446" y="7800"/>
                </a:cubicBezTo>
                <a:cubicBezTo>
                  <a:pt x="15524" y="7902"/>
                  <a:pt x="15458" y="8068"/>
                  <a:pt x="15340" y="8068"/>
                </a:cubicBezTo>
                <a:cubicBezTo>
                  <a:pt x="15293" y="8068"/>
                  <a:pt x="15219" y="8127"/>
                  <a:pt x="15175" y="8197"/>
                </a:cubicBezTo>
                <a:cubicBezTo>
                  <a:pt x="15131" y="8267"/>
                  <a:pt x="14963" y="8405"/>
                  <a:pt x="14801" y="8502"/>
                </a:cubicBezTo>
                <a:cubicBezTo>
                  <a:pt x="14438" y="8721"/>
                  <a:pt x="14056" y="8793"/>
                  <a:pt x="13993" y="8659"/>
                </a:cubicBezTo>
                <a:cubicBezTo>
                  <a:pt x="13967" y="8604"/>
                  <a:pt x="13978" y="8519"/>
                  <a:pt x="14018" y="8467"/>
                </a:cubicBezTo>
                <a:cubicBezTo>
                  <a:pt x="14057" y="8415"/>
                  <a:pt x="14089" y="8339"/>
                  <a:pt x="14089" y="8299"/>
                </a:cubicBezTo>
                <a:cubicBezTo>
                  <a:pt x="14089" y="8227"/>
                  <a:pt x="13668" y="8270"/>
                  <a:pt x="13417" y="8367"/>
                </a:cubicBezTo>
                <a:cubicBezTo>
                  <a:pt x="13329" y="8401"/>
                  <a:pt x="13245" y="8356"/>
                  <a:pt x="13161" y="8234"/>
                </a:cubicBezTo>
                <a:cubicBezTo>
                  <a:pt x="13044" y="8063"/>
                  <a:pt x="13043" y="8047"/>
                  <a:pt x="13148" y="7945"/>
                </a:cubicBezTo>
                <a:cubicBezTo>
                  <a:pt x="13375" y="7726"/>
                  <a:pt x="13261" y="7594"/>
                  <a:pt x="12886" y="7638"/>
                </a:cubicBezTo>
                <a:cubicBezTo>
                  <a:pt x="12804" y="7647"/>
                  <a:pt x="12697" y="7612"/>
                  <a:pt x="12648" y="7559"/>
                </a:cubicBezTo>
                <a:cubicBezTo>
                  <a:pt x="12600" y="7506"/>
                  <a:pt x="12532" y="7487"/>
                  <a:pt x="12497" y="7515"/>
                </a:cubicBezTo>
                <a:cubicBezTo>
                  <a:pt x="12462" y="7544"/>
                  <a:pt x="12405" y="7495"/>
                  <a:pt x="12369" y="7406"/>
                </a:cubicBezTo>
                <a:cubicBezTo>
                  <a:pt x="12291" y="7213"/>
                  <a:pt x="12456" y="6971"/>
                  <a:pt x="12666" y="6971"/>
                </a:cubicBezTo>
                <a:cubicBezTo>
                  <a:pt x="12739" y="6971"/>
                  <a:pt x="12814" y="6916"/>
                  <a:pt x="12833" y="6849"/>
                </a:cubicBezTo>
                <a:cubicBezTo>
                  <a:pt x="12848" y="6798"/>
                  <a:pt x="12870" y="6776"/>
                  <a:pt x="12924" y="6783"/>
                </a:cubicBezTo>
                <a:close/>
                <a:moveTo>
                  <a:pt x="5237" y="6932"/>
                </a:moveTo>
                <a:cubicBezTo>
                  <a:pt x="4866" y="6932"/>
                  <a:pt x="4895" y="7125"/>
                  <a:pt x="5295" y="7309"/>
                </a:cubicBezTo>
                <a:cubicBezTo>
                  <a:pt x="5459" y="7384"/>
                  <a:pt x="5597" y="7450"/>
                  <a:pt x="5603" y="7453"/>
                </a:cubicBezTo>
                <a:cubicBezTo>
                  <a:pt x="5608" y="7457"/>
                  <a:pt x="5595" y="7341"/>
                  <a:pt x="5574" y="7196"/>
                </a:cubicBezTo>
                <a:cubicBezTo>
                  <a:pt x="5543" y="6981"/>
                  <a:pt x="5480" y="6932"/>
                  <a:pt x="5237" y="6932"/>
                </a:cubicBezTo>
                <a:close/>
                <a:moveTo>
                  <a:pt x="2713" y="6943"/>
                </a:moveTo>
                <a:lnTo>
                  <a:pt x="2525" y="7159"/>
                </a:lnTo>
                <a:cubicBezTo>
                  <a:pt x="2392" y="7312"/>
                  <a:pt x="2302" y="7342"/>
                  <a:pt x="2225" y="7262"/>
                </a:cubicBezTo>
                <a:cubicBezTo>
                  <a:pt x="1954" y="6980"/>
                  <a:pt x="1700" y="7292"/>
                  <a:pt x="1911" y="7647"/>
                </a:cubicBezTo>
                <a:cubicBezTo>
                  <a:pt x="2034" y="7853"/>
                  <a:pt x="2318" y="7693"/>
                  <a:pt x="2525" y="7300"/>
                </a:cubicBezTo>
                <a:lnTo>
                  <a:pt x="2713" y="6943"/>
                </a:lnTo>
                <a:close/>
                <a:moveTo>
                  <a:pt x="18375" y="7397"/>
                </a:moveTo>
                <a:cubicBezTo>
                  <a:pt x="18360" y="7389"/>
                  <a:pt x="18348" y="7455"/>
                  <a:pt x="18348" y="7573"/>
                </a:cubicBezTo>
                <a:cubicBezTo>
                  <a:pt x="18348" y="7731"/>
                  <a:pt x="18367" y="7795"/>
                  <a:pt x="18391" y="7716"/>
                </a:cubicBezTo>
                <a:cubicBezTo>
                  <a:pt x="18415" y="7637"/>
                  <a:pt x="18415" y="7509"/>
                  <a:pt x="18391" y="7430"/>
                </a:cubicBezTo>
                <a:cubicBezTo>
                  <a:pt x="18385" y="7410"/>
                  <a:pt x="18381" y="7399"/>
                  <a:pt x="18375" y="7397"/>
                </a:cubicBezTo>
                <a:close/>
                <a:moveTo>
                  <a:pt x="15956" y="7788"/>
                </a:moveTo>
                <a:lnTo>
                  <a:pt x="16285" y="7898"/>
                </a:lnTo>
                <a:cubicBezTo>
                  <a:pt x="16921" y="8111"/>
                  <a:pt x="17482" y="8393"/>
                  <a:pt x="17801" y="8663"/>
                </a:cubicBezTo>
                <a:cubicBezTo>
                  <a:pt x="18101" y="8917"/>
                  <a:pt x="18121" y="8955"/>
                  <a:pt x="18082" y="9200"/>
                </a:cubicBezTo>
                <a:cubicBezTo>
                  <a:pt x="18016" y="9613"/>
                  <a:pt x="17951" y="9636"/>
                  <a:pt x="17700" y="9345"/>
                </a:cubicBezTo>
                <a:cubicBezTo>
                  <a:pt x="17512" y="9128"/>
                  <a:pt x="17417" y="9079"/>
                  <a:pt x="17202" y="9087"/>
                </a:cubicBezTo>
                <a:cubicBezTo>
                  <a:pt x="17172" y="9089"/>
                  <a:pt x="17129" y="9081"/>
                  <a:pt x="17094" y="9078"/>
                </a:cubicBezTo>
                <a:cubicBezTo>
                  <a:pt x="17004" y="9120"/>
                  <a:pt x="16945" y="9112"/>
                  <a:pt x="16890" y="9051"/>
                </a:cubicBezTo>
                <a:cubicBezTo>
                  <a:pt x="16809" y="9034"/>
                  <a:pt x="16726" y="9014"/>
                  <a:pt x="16664" y="8989"/>
                </a:cubicBezTo>
                <a:cubicBezTo>
                  <a:pt x="16449" y="8902"/>
                  <a:pt x="16347" y="8900"/>
                  <a:pt x="16179" y="8980"/>
                </a:cubicBezTo>
                <a:cubicBezTo>
                  <a:pt x="16062" y="9036"/>
                  <a:pt x="15805" y="9083"/>
                  <a:pt x="15607" y="9083"/>
                </a:cubicBezTo>
                <a:cubicBezTo>
                  <a:pt x="15119" y="9083"/>
                  <a:pt x="14932" y="9191"/>
                  <a:pt x="14820" y="9544"/>
                </a:cubicBezTo>
                <a:cubicBezTo>
                  <a:pt x="14756" y="9748"/>
                  <a:pt x="14673" y="9855"/>
                  <a:pt x="14552" y="9892"/>
                </a:cubicBezTo>
                <a:cubicBezTo>
                  <a:pt x="14456" y="9922"/>
                  <a:pt x="14314" y="9999"/>
                  <a:pt x="14235" y="10064"/>
                </a:cubicBezTo>
                <a:cubicBezTo>
                  <a:pt x="14101" y="10175"/>
                  <a:pt x="14086" y="10163"/>
                  <a:pt x="13957" y="9829"/>
                </a:cubicBezTo>
                <a:cubicBezTo>
                  <a:pt x="13882" y="9634"/>
                  <a:pt x="13675" y="9273"/>
                  <a:pt x="13498" y="9026"/>
                </a:cubicBezTo>
                <a:cubicBezTo>
                  <a:pt x="13167" y="8563"/>
                  <a:pt x="13169" y="8544"/>
                  <a:pt x="13535" y="8466"/>
                </a:cubicBezTo>
                <a:cubicBezTo>
                  <a:pt x="13679" y="8435"/>
                  <a:pt x="13726" y="8467"/>
                  <a:pt x="13772" y="8626"/>
                </a:cubicBezTo>
                <a:cubicBezTo>
                  <a:pt x="13909" y="9100"/>
                  <a:pt x="14526" y="8963"/>
                  <a:pt x="15370" y="8270"/>
                </a:cubicBezTo>
                <a:lnTo>
                  <a:pt x="15956" y="7788"/>
                </a:lnTo>
                <a:close/>
                <a:moveTo>
                  <a:pt x="18446" y="7961"/>
                </a:moveTo>
                <a:cubicBezTo>
                  <a:pt x="18436" y="7973"/>
                  <a:pt x="18430" y="8015"/>
                  <a:pt x="18428" y="8082"/>
                </a:cubicBezTo>
                <a:cubicBezTo>
                  <a:pt x="18424" y="8203"/>
                  <a:pt x="18445" y="8269"/>
                  <a:pt x="18474" y="8231"/>
                </a:cubicBezTo>
                <a:cubicBezTo>
                  <a:pt x="18503" y="8193"/>
                  <a:pt x="18505" y="8095"/>
                  <a:pt x="18480" y="8012"/>
                </a:cubicBezTo>
                <a:cubicBezTo>
                  <a:pt x="18466" y="7967"/>
                  <a:pt x="18455" y="7949"/>
                  <a:pt x="18446" y="7961"/>
                </a:cubicBezTo>
                <a:close/>
                <a:moveTo>
                  <a:pt x="20455" y="8063"/>
                </a:moveTo>
                <a:cubicBezTo>
                  <a:pt x="20471" y="8065"/>
                  <a:pt x="20484" y="8071"/>
                  <a:pt x="20498" y="8082"/>
                </a:cubicBezTo>
                <a:cubicBezTo>
                  <a:pt x="20550" y="8124"/>
                  <a:pt x="20449" y="8487"/>
                  <a:pt x="20248" y="8982"/>
                </a:cubicBezTo>
                <a:cubicBezTo>
                  <a:pt x="20062" y="9438"/>
                  <a:pt x="19809" y="10175"/>
                  <a:pt x="19685" y="10618"/>
                </a:cubicBezTo>
                <a:cubicBezTo>
                  <a:pt x="19629" y="10820"/>
                  <a:pt x="19557" y="11031"/>
                  <a:pt x="19488" y="11222"/>
                </a:cubicBezTo>
                <a:cubicBezTo>
                  <a:pt x="19490" y="11226"/>
                  <a:pt x="19494" y="11226"/>
                  <a:pt x="19496" y="11230"/>
                </a:cubicBezTo>
                <a:cubicBezTo>
                  <a:pt x="19595" y="10952"/>
                  <a:pt x="19703" y="10630"/>
                  <a:pt x="19799" y="10319"/>
                </a:cubicBezTo>
                <a:cubicBezTo>
                  <a:pt x="19982" y="9724"/>
                  <a:pt x="20238" y="9015"/>
                  <a:pt x="20368" y="8743"/>
                </a:cubicBezTo>
                <a:cubicBezTo>
                  <a:pt x="20490" y="8489"/>
                  <a:pt x="20605" y="8340"/>
                  <a:pt x="20685" y="8312"/>
                </a:cubicBezTo>
                <a:cubicBezTo>
                  <a:pt x="20765" y="8284"/>
                  <a:pt x="20810" y="8375"/>
                  <a:pt x="20792" y="8593"/>
                </a:cubicBezTo>
                <a:cubicBezTo>
                  <a:pt x="20770" y="8848"/>
                  <a:pt x="19580" y="12448"/>
                  <a:pt x="19116" y="13660"/>
                </a:cubicBezTo>
                <a:cubicBezTo>
                  <a:pt x="18926" y="14155"/>
                  <a:pt x="18806" y="14345"/>
                  <a:pt x="18678" y="14345"/>
                </a:cubicBezTo>
                <a:cubicBezTo>
                  <a:pt x="18364" y="14345"/>
                  <a:pt x="18392" y="14025"/>
                  <a:pt x="18761" y="13413"/>
                </a:cubicBezTo>
                <a:cubicBezTo>
                  <a:pt x="18996" y="13023"/>
                  <a:pt x="19112" y="12720"/>
                  <a:pt x="19103" y="12523"/>
                </a:cubicBezTo>
                <a:cubicBezTo>
                  <a:pt x="19095" y="12358"/>
                  <a:pt x="19174" y="12037"/>
                  <a:pt x="19277" y="11811"/>
                </a:cubicBezTo>
                <a:cubicBezTo>
                  <a:pt x="19310" y="11739"/>
                  <a:pt x="19370" y="11569"/>
                  <a:pt x="19424" y="11423"/>
                </a:cubicBezTo>
                <a:cubicBezTo>
                  <a:pt x="19418" y="11423"/>
                  <a:pt x="19413" y="11421"/>
                  <a:pt x="19408" y="11421"/>
                </a:cubicBezTo>
                <a:cubicBezTo>
                  <a:pt x="19356" y="11549"/>
                  <a:pt x="19301" y="11685"/>
                  <a:pt x="19263" y="11749"/>
                </a:cubicBezTo>
                <a:cubicBezTo>
                  <a:pt x="19086" y="12042"/>
                  <a:pt x="19055" y="12055"/>
                  <a:pt x="18950" y="11888"/>
                </a:cubicBezTo>
                <a:cubicBezTo>
                  <a:pt x="18850" y="11730"/>
                  <a:pt x="18866" y="11640"/>
                  <a:pt x="19059" y="11272"/>
                </a:cubicBezTo>
                <a:cubicBezTo>
                  <a:pt x="19184" y="11034"/>
                  <a:pt x="19361" y="10557"/>
                  <a:pt x="19451" y="10209"/>
                </a:cubicBezTo>
                <a:cubicBezTo>
                  <a:pt x="19770" y="8985"/>
                  <a:pt x="20222" y="8032"/>
                  <a:pt x="20455" y="8063"/>
                </a:cubicBezTo>
                <a:close/>
                <a:moveTo>
                  <a:pt x="7258" y="8212"/>
                </a:moveTo>
                <a:cubicBezTo>
                  <a:pt x="7336" y="8212"/>
                  <a:pt x="7364" y="8361"/>
                  <a:pt x="7323" y="8642"/>
                </a:cubicBezTo>
                <a:cubicBezTo>
                  <a:pt x="7213" y="9394"/>
                  <a:pt x="7189" y="9592"/>
                  <a:pt x="7158" y="9984"/>
                </a:cubicBezTo>
                <a:cubicBezTo>
                  <a:pt x="7123" y="10426"/>
                  <a:pt x="7048" y="11145"/>
                  <a:pt x="6992" y="11590"/>
                </a:cubicBezTo>
                <a:cubicBezTo>
                  <a:pt x="6973" y="11748"/>
                  <a:pt x="6934" y="12135"/>
                  <a:pt x="6906" y="12451"/>
                </a:cubicBezTo>
                <a:cubicBezTo>
                  <a:pt x="6879" y="12767"/>
                  <a:pt x="6833" y="13268"/>
                  <a:pt x="6804" y="13565"/>
                </a:cubicBezTo>
                <a:cubicBezTo>
                  <a:pt x="6744" y="14188"/>
                  <a:pt x="6588" y="14440"/>
                  <a:pt x="6423" y="14177"/>
                </a:cubicBezTo>
                <a:cubicBezTo>
                  <a:pt x="6340" y="14045"/>
                  <a:pt x="6336" y="13417"/>
                  <a:pt x="6393" y="12531"/>
                </a:cubicBezTo>
                <a:cubicBezTo>
                  <a:pt x="6390" y="12526"/>
                  <a:pt x="6384" y="12525"/>
                  <a:pt x="6381" y="12519"/>
                </a:cubicBezTo>
                <a:cubicBezTo>
                  <a:pt x="6355" y="12465"/>
                  <a:pt x="6369" y="12397"/>
                  <a:pt x="6404" y="12357"/>
                </a:cubicBezTo>
                <a:cubicBezTo>
                  <a:pt x="6436" y="11904"/>
                  <a:pt x="6478" y="11411"/>
                  <a:pt x="6542" y="10845"/>
                </a:cubicBezTo>
                <a:cubicBezTo>
                  <a:pt x="6600" y="10319"/>
                  <a:pt x="6739" y="9467"/>
                  <a:pt x="6767" y="9467"/>
                </a:cubicBezTo>
                <a:cubicBezTo>
                  <a:pt x="6774" y="9467"/>
                  <a:pt x="6798" y="9342"/>
                  <a:pt x="6819" y="9190"/>
                </a:cubicBezTo>
                <a:cubicBezTo>
                  <a:pt x="6840" y="9037"/>
                  <a:pt x="6902" y="8844"/>
                  <a:pt x="6954" y="8760"/>
                </a:cubicBezTo>
                <a:cubicBezTo>
                  <a:pt x="7007" y="8676"/>
                  <a:pt x="7019" y="8608"/>
                  <a:pt x="6982" y="8608"/>
                </a:cubicBezTo>
                <a:cubicBezTo>
                  <a:pt x="6945" y="8608"/>
                  <a:pt x="6984" y="8505"/>
                  <a:pt x="7070" y="8380"/>
                </a:cubicBezTo>
                <a:cubicBezTo>
                  <a:pt x="7148" y="8267"/>
                  <a:pt x="7212" y="8212"/>
                  <a:pt x="7258" y="8212"/>
                </a:cubicBezTo>
                <a:close/>
                <a:moveTo>
                  <a:pt x="7919" y="8225"/>
                </a:moveTo>
                <a:cubicBezTo>
                  <a:pt x="7951" y="8223"/>
                  <a:pt x="7988" y="8251"/>
                  <a:pt x="8030" y="8306"/>
                </a:cubicBezTo>
                <a:cubicBezTo>
                  <a:pt x="8144" y="8457"/>
                  <a:pt x="8102" y="9738"/>
                  <a:pt x="7956" y="10554"/>
                </a:cubicBezTo>
                <a:cubicBezTo>
                  <a:pt x="7838" y="11214"/>
                  <a:pt x="7826" y="11467"/>
                  <a:pt x="7859" y="12581"/>
                </a:cubicBezTo>
                <a:cubicBezTo>
                  <a:pt x="7880" y="13282"/>
                  <a:pt x="7872" y="13968"/>
                  <a:pt x="7841" y="14108"/>
                </a:cubicBezTo>
                <a:cubicBezTo>
                  <a:pt x="7797" y="14306"/>
                  <a:pt x="7743" y="14366"/>
                  <a:pt x="7594" y="14386"/>
                </a:cubicBezTo>
                <a:cubicBezTo>
                  <a:pt x="7490" y="14400"/>
                  <a:pt x="7390" y="14393"/>
                  <a:pt x="7372" y="14368"/>
                </a:cubicBezTo>
                <a:cubicBezTo>
                  <a:pt x="7354" y="14344"/>
                  <a:pt x="7361" y="14067"/>
                  <a:pt x="7387" y="13752"/>
                </a:cubicBezTo>
                <a:cubicBezTo>
                  <a:pt x="7414" y="13437"/>
                  <a:pt x="7437" y="12794"/>
                  <a:pt x="7439" y="12323"/>
                </a:cubicBezTo>
                <a:cubicBezTo>
                  <a:pt x="7441" y="11828"/>
                  <a:pt x="7493" y="11131"/>
                  <a:pt x="7564" y="10675"/>
                </a:cubicBezTo>
                <a:cubicBezTo>
                  <a:pt x="7575" y="10607"/>
                  <a:pt x="7585" y="10509"/>
                  <a:pt x="7595" y="10430"/>
                </a:cubicBezTo>
                <a:cubicBezTo>
                  <a:pt x="7583" y="10388"/>
                  <a:pt x="7590" y="10347"/>
                  <a:pt x="7610" y="10312"/>
                </a:cubicBezTo>
                <a:cubicBezTo>
                  <a:pt x="7663" y="9902"/>
                  <a:pt x="7714" y="9429"/>
                  <a:pt x="7733" y="9096"/>
                </a:cubicBezTo>
                <a:cubicBezTo>
                  <a:pt x="7768" y="8503"/>
                  <a:pt x="7822" y="8231"/>
                  <a:pt x="7919" y="8225"/>
                </a:cubicBezTo>
                <a:close/>
                <a:moveTo>
                  <a:pt x="12404" y="8492"/>
                </a:moveTo>
                <a:cubicBezTo>
                  <a:pt x="12613" y="8486"/>
                  <a:pt x="12826" y="8539"/>
                  <a:pt x="12993" y="8652"/>
                </a:cubicBezTo>
                <a:cubicBezTo>
                  <a:pt x="13557" y="9031"/>
                  <a:pt x="14098" y="10129"/>
                  <a:pt x="14103" y="10899"/>
                </a:cubicBezTo>
                <a:cubicBezTo>
                  <a:pt x="14105" y="11143"/>
                  <a:pt x="14086" y="11385"/>
                  <a:pt x="14062" y="11437"/>
                </a:cubicBezTo>
                <a:cubicBezTo>
                  <a:pt x="14014" y="11540"/>
                  <a:pt x="13816" y="11564"/>
                  <a:pt x="13748" y="11475"/>
                </a:cubicBezTo>
                <a:cubicBezTo>
                  <a:pt x="13725" y="11444"/>
                  <a:pt x="13706" y="11321"/>
                  <a:pt x="13706" y="11201"/>
                </a:cubicBezTo>
                <a:cubicBezTo>
                  <a:pt x="13705" y="11081"/>
                  <a:pt x="13685" y="10888"/>
                  <a:pt x="13661" y="10772"/>
                </a:cubicBezTo>
                <a:lnTo>
                  <a:pt x="13617" y="10561"/>
                </a:lnTo>
                <a:lnTo>
                  <a:pt x="13582" y="10756"/>
                </a:lnTo>
                <a:cubicBezTo>
                  <a:pt x="13530" y="11040"/>
                  <a:pt x="13434" y="10951"/>
                  <a:pt x="13322" y="10516"/>
                </a:cubicBezTo>
                <a:cubicBezTo>
                  <a:pt x="13109" y="9683"/>
                  <a:pt x="12759" y="9321"/>
                  <a:pt x="11988" y="9133"/>
                </a:cubicBezTo>
                <a:cubicBezTo>
                  <a:pt x="11755" y="9076"/>
                  <a:pt x="11567" y="8995"/>
                  <a:pt x="11571" y="8951"/>
                </a:cubicBezTo>
                <a:cubicBezTo>
                  <a:pt x="11574" y="8907"/>
                  <a:pt x="11690" y="8786"/>
                  <a:pt x="11827" y="8682"/>
                </a:cubicBezTo>
                <a:cubicBezTo>
                  <a:pt x="11987" y="8561"/>
                  <a:pt x="12194" y="8497"/>
                  <a:pt x="12404" y="8492"/>
                </a:cubicBezTo>
                <a:close/>
                <a:moveTo>
                  <a:pt x="20997" y="8548"/>
                </a:moveTo>
                <a:cubicBezTo>
                  <a:pt x="21019" y="8553"/>
                  <a:pt x="21042" y="8572"/>
                  <a:pt x="21069" y="8602"/>
                </a:cubicBezTo>
                <a:cubicBezTo>
                  <a:pt x="21162" y="8704"/>
                  <a:pt x="21177" y="8804"/>
                  <a:pt x="21118" y="8948"/>
                </a:cubicBezTo>
                <a:cubicBezTo>
                  <a:pt x="21073" y="9059"/>
                  <a:pt x="21060" y="9181"/>
                  <a:pt x="21089" y="9219"/>
                </a:cubicBezTo>
                <a:cubicBezTo>
                  <a:pt x="21118" y="9257"/>
                  <a:pt x="21095" y="9362"/>
                  <a:pt x="21039" y="9452"/>
                </a:cubicBezTo>
                <a:cubicBezTo>
                  <a:pt x="20983" y="9541"/>
                  <a:pt x="20944" y="9658"/>
                  <a:pt x="20951" y="9712"/>
                </a:cubicBezTo>
                <a:cubicBezTo>
                  <a:pt x="20958" y="9766"/>
                  <a:pt x="20954" y="9851"/>
                  <a:pt x="20942" y="9898"/>
                </a:cubicBezTo>
                <a:cubicBezTo>
                  <a:pt x="20931" y="9945"/>
                  <a:pt x="20912" y="10036"/>
                  <a:pt x="20900" y="10099"/>
                </a:cubicBezTo>
                <a:cubicBezTo>
                  <a:pt x="20888" y="10162"/>
                  <a:pt x="20868" y="10239"/>
                  <a:pt x="20856" y="10271"/>
                </a:cubicBezTo>
                <a:cubicBezTo>
                  <a:pt x="20844" y="10302"/>
                  <a:pt x="20829" y="10367"/>
                  <a:pt x="20821" y="10414"/>
                </a:cubicBezTo>
                <a:cubicBezTo>
                  <a:pt x="20814" y="10461"/>
                  <a:pt x="20757" y="10617"/>
                  <a:pt x="20698" y="10759"/>
                </a:cubicBezTo>
                <a:cubicBezTo>
                  <a:pt x="20638" y="10901"/>
                  <a:pt x="20613" y="11017"/>
                  <a:pt x="20643" y="11017"/>
                </a:cubicBezTo>
                <a:cubicBezTo>
                  <a:pt x="20657" y="11017"/>
                  <a:pt x="20649" y="11062"/>
                  <a:pt x="20625" y="11135"/>
                </a:cubicBezTo>
                <a:cubicBezTo>
                  <a:pt x="20755" y="10711"/>
                  <a:pt x="20872" y="10305"/>
                  <a:pt x="20945" y="9984"/>
                </a:cubicBezTo>
                <a:cubicBezTo>
                  <a:pt x="21218" y="8775"/>
                  <a:pt x="21280" y="8583"/>
                  <a:pt x="21379" y="8663"/>
                </a:cubicBezTo>
                <a:cubicBezTo>
                  <a:pt x="21426" y="8702"/>
                  <a:pt x="21465" y="8877"/>
                  <a:pt x="21465" y="9051"/>
                </a:cubicBezTo>
                <a:cubicBezTo>
                  <a:pt x="21465" y="9552"/>
                  <a:pt x="20364" y="13396"/>
                  <a:pt x="20023" y="14087"/>
                </a:cubicBezTo>
                <a:cubicBezTo>
                  <a:pt x="19900" y="14336"/>
                  <a:pt x="19605" y="14437"/>
                  <a:pt x="19521" y="14258"/>
                </a:cubicBezTo>
                <a:cubicBezTo>
                  <a:pt x="19499" y="14210"/>
                  <a:pt x="19606" y="13887"/>
                  <a:pt x="19759" y="13540"/>
                </a:cubicBezTo>
                <a:cubicBezTo>
                  <a:pt x="19946" y="13115"/>
                  <a:pt x="20145" y="12563"/>
                  <a:pt x="20338" y="11998"/>
                </a:cubicBezTo>
                <a:cubicBezTo>
                  <a:pt x="20238" y="12318"/>
                  <a:pt x="19971" y="12967"/>
                  <a:pt x="19896" y="13029"/>
                </a:cubicBezTo>
                <a:cubicBezTo>
                  <a:pt x="19849" y="13067"/>
                  <a:pt x="19829" y="13141"/>
                  <a:pt x="19853" y="13192"/>
                </a:cubicBezTo>
                <a:cubicBezTo>
                  <a:pt x="19877" y="13244"/>
                  <a:pt x="19840" y="13349"/>
                  <a:pt x="19769" y="13427"/>
                </a:cubicBezTo>
                <a:cubicBezTo>
                  <a:pt x="19697" y="13505"/>
                  <a:pt x="19639" y="13633"/>
                  <a:pt x="19639" y="13711"/>
                </a:cubicBezTo>
                <a:cubicBezTo>
                  <a:pt x="19639" y="13788"/>
                  <a:pt x="19568" y="13935"/>
                  <a:pt x="19480" y="14040"/>
                </a:cubicBezTo>
                <a:cubicBezTo>
                  <a:pt x="19137" y="14450"/>
                  <a:pt x="18984" y="14226"/>
                  <a:pt x="19209" y="13642"/>
                </a:cubicBezTo>
                <a:cubicBezTo>
                  <a:pt x="19304" y="13398"/>
                  <a:pt x="19359" y="13197"/>
                  <a:pt x="19330" y="13197"/>
                </a:cubicBezTo>
                <a:cubicBezTo>
                  <a:pt x="19302" y="13197"/>
                  <a:pt x="19401" y="12913"/>
                  <a:pt x="19552" y="12566"/>
                </a:cubicBezTo>
                <a:cubicBezTo>
                  <a:pt x="19702" y="12219"/>
                  <a:pt x="19802" y="11935"/>
                  <a:pt x="19772" y="11935"/>
                </a:cubicBezTo>
                <a:cubicBezTo>
                  <a:pt x="19743" y="11935"/>
                  <a:pt x="19822" y="11702"/>
                  <a:pt x="19948" y="11418"/>
                </a:cubicBezTo>
                <a:cubicBezTo>
                  <a:pt x="20074" y="11134"/>
                  <a:pt x="20153" y="10903"/>
                  <a:pt x="20125" y="10903"/>
                </a:cubicBezTo>
                <a:cubicBezTo>
                  <a:pt x="20097" y="10903"/>
                  <a:pt x="20203" y="10579"/>
                  <a:pt x="20360" y="10185"/>
                </a:cubicBezTo>
                <a:cubicBezTo>
                  <a:pt x="20517" y="9790"/>
                  <a:pt x="20711" y="9241"/>
                  <a:pt x="20792" y="8964"/>
                </a:cubicBezTo>
                <a:cubicBezTo>
                  <a:pt x="20886" y="8643"/>
                  <a:pt x="20933" y="8532"/>
                  <a:pt x="20997" y="8548"/>
                </a:cubicBezTo>
                <a:close/>
                <a:moveTo>
                  <a:pt x="20338" y="11998"/>
                </a:moveTo>
                <a:cubicBezTo>
                  <a:pt x="20436" y="11708"/>
                  <a:pt x="20538" y="11418"/>
                  <a:pt x="20625" y="11135"/>
                </a:cubicBezTo>
                <a:cubicBezTo>
                  <a:pt x="20601" y="11208"/>
                  <a:pt x="20561" y="11308"/>
                  <a:pt x="20509" y="11418"/>
                </a:cubicBezTo>
                <a:cubicBezTo>
                  <a:pt x="20406" y="11639"/>
                  <a:pt x="20342" y="11819"/>
                  <a:pt x="20368" y="11819"/>
                </a:cubicBezTo>
                <a:cubicBezTo>
                  <a:pt x="20385" y="11819"/>
                  <a:pt x="20371" y="11891"/>
                  <a:pt x="20338" y="11998"/>
                </a:cubicBezTo>
                <a:close/>
                <a:moveTo>
                  <a:pt x="19092" y="8736"/>
                </a:moveTo>
                <a:cubicBezTo>
                  <a:pt x="19383" y="8706"/>
                  <a:pt x="19574" y="8927"/>
                  <a:pt x="19521" y="9356"/>
                </a:cubicBezTo>
                <a:cubicBezTo>
                  <a:pt x="19498" y="9544"/>
                  <a:pt x="19471" y="9711"/>
                  <a:pt x="19461" y="9727"/>
                </a:cubicBezTo>
                <a:cubicBezTo>
                  <a:pt x="19451" y="9742"/>
                  <a:pt x="19437" y="9792"/>
                  <a:pt x="19429" y="9839"/>
                </a:cubicBezTo>
                <a:cubicBezTo>
                  <a:pt x="19421" y="9887"/>
                  <a:pt x="19369" y="10039"/>
                  <a:pt x="19311" y="10177"/>
                </a:cubicBezTo>
                <a:cubicBezTo>
                  <a:pt x="19253" y="10314"/>
                  <a:pt x="19193" y="10523"/>
                  <a:pt x="19179" y="10642"/>
                </a:cubicBezTo>
                <a:cubicBezTo>
                  <a:pt x="19165" y="10761"/>
                  <a:pt x="19071" y="10976"/>
                  <a:pt x="18968" y="11121"/>
                </a:cubicBezTo>
                <a:lnTo>
                  <a:pt x="18783" y="11385"/>
                </a:lnTo>
                <a:lnTo>
                  <a:pt x="18601" y="10919"/>
                </a:lnTo>
                <a:cubicBezTo>
                  <a:pt x="18502" y="10662"/>
                  <a:pt x="18422" y="10385"/>
                  <a:pt x="18422" y="10303"/>
                </a:cubicBezTo>
                <a:cubicBezTo>
                  <a:pt x="18422" y="10221"/>
                  <a:pt x="18349" y="10094"/>
                  <a:pt x="18261" y="10021"/>
                </a:cubicBezTo>
                <a:cubicBezTo>
                  <a:pt x="18007" y="9812"/>
                  <a:pt x="18095" y="9448"/>
                  <a:pt x="18491" y="9070"/>
                </a:cubicBezTo>
                <a:cubicBezTo>
                  <a:pt x="18707" y="8863"/>
                  <a:pt x="18917" y="8754"/>
                  <a:pt x="19092" y="8736"/>
                </a:cubicBezTo>
                <a:close/>
                <a:moveTo>
                  <a:pt x="9334" y="8898"/>
                </a:moveTo>
                <a:cubicBezTo>
                  <a:pt x="9434" y="8899"/>
                  <a:pt x="9526" y="8918"/>
                  <a:pt x="9602" y="8956"/>
                </a:cubicBezTo>
                <a:lnTo>
                  <a:pt x="9837" y="9073"/>
                </a:lnTo>
                <a:lnTo>
                  <a:pt x="9479" y="9475"/>
                </a:lnTo>
                <a:cubicBezTo>
                  <a:pt x="9267" y="9715"/>
                  <a:pt x="9007" y="10190"/>
                  <a:pt x="8837" y="10646"/>
                </a:cubicBezTo>
                <a:cubicBezTo>
                  <a:pt x="8578" y="11339"/>
                  <a:pt x="8550" y="11518"/>
                  <a:pt x="8542" y="12479"/>
                </a:cubicBezTo>
                <a:cubicBezTo>
                  <a:pt x="8538" y="13065"/>
                  <a:pt x="8514" y="13568"/>
                  <a:pt x="8491" y="13599"/>
                </a:cubicBezTo>
                <a:cubicBezTo>
                  <a:pt x="8467" y="13630"/>
                  <a:pt x="8363" y="13533"/>
                  <a:pt x="8258" y="13385"/>
                </a:cubicBezTo>
                <a:cubicBezTo>
                  <a:pt x="8093" y="13154"/>
                  <a:pt x="8062" y="12970"/>
                  <a:pt x="8046" y="12095"/>
                </a:cubicBezTo>
                <a:cubicBezTo>
                  <a:pt x="8023" y="10845"/>
                  <a:pt x="8213" y="9606"/>
                  <a:pt x="8476" y="9280"/>
                </a:cubicBezTo>
                <a:cubicBezTo>
                  <a:pt x="8664" y="9047"/>
                  <a:pt x="9033" y="8895"/>
                  <a:pt x="9334" y="8898"/>
                </a:cubicBezTo>
                <a:close/>
                <a:moveTo>
                  <a:pt x="4742" y="9037"/>
                </a:moveTo>
                <a:cubicBezTo>
                  <a:pt x="4939" y="9022"/>
                  <a:pt x="5193" y="9114"/>
                  <a:pt x="5379" y="9300"/>
                </a:cubicBezTo>
                <a:lnTo>
                  <a:pt x="5593" y="9515"/>
                </a:lnTo>
                <a:lnTo>
                  <a:pt x="5311" y="9645"/>
                </a:lnTo>
                <a:cubicBezTo>
                  <a:pt x="5156" y="9718"/>
                  <a:pt x="5027" y="9830"/>
                  <a:pt x="5027" y="9895"/>
                </a:cubicBezTo>
                <a:cubicBezTo>
                  <a:pt x="5027" y="9968"/>
                  <a:pt x="5135" y="9982"/>
                  <a:pt x="5311" y="9931"/>
                </a:cubicBezTo>
                <a:cubicBezTo>
                  <a:pt x="5787" y="9793"/>
                  <a:pt x="5825" y="9802"/>
                  <a:pt x="6000" y="10107"/>
                </a:cubicBezTo>
                <a:cubicBezTo>
                  <a:pt x="6166" y="10396"/>
                  <a:pt x="6166" y="10430"/>
                  <a:pt x="6020" y="11543"/>
                </a:cubicBezTo>
                <a:cubicBezTo>
                  <a:pt x="5938" y="12169"/>
                  <a:pt x="5839" y="12730"/>
                  <a:pt x="5799" y="12788"/>
                </a:cubicBezTo>
                <a:cubicBezTo>
                  <a:pt x="5733" y="12887"/>
                  <a:pt x="5462" y="12209"/>
                  <a:pt x="5462" y="11944"/>
                </a:cubicBezTo>
                <a:cubicBezTo>
                  <a:pt x="5462" y="11881"/>
                  <a:pt x="5342" y="11647"/>
                  <a:pt x="5195" y="11425"/>
                </a:cubicBezTo>
                <a:cubicBezTo>
                  <a:pt x="4990" y="11118"/>
                  <a:pt x="4942" y="10963"/>
                  <a:pt x="4990" y="10764"/>
                </a:cubicBezTo>
                <a:cubicBezTo>
                  <a:pt x="5048" y="10524"/>
                  <a:pt x="5041" y="10517"/>
                  <a:pt x="4898" y="10673"/>
                </a:cubicBezTo>
                <a:cubicBezTo>
                  <a:pt x="4758" y="10826"/>
                  <a:pt x="4731" y="10819"/>
                  <a:pt x="4645" y="10615"/>
                </a:cubicBezTo>
                <a:cubicBezTo>
                  <a:pt x="4592" y="10489"/>
                  <a:pt x="4421" y="10222"/>
                  <a:pt x="4265" y="10019"/>
                </a:cubicBezTo>
                <a:lnTo>
                  <a:pt x="3980" y="9650"/>
                </a:lnTo>
                <a:lnTo>
                  <a:pt x="4178" y="9512"/>
                </a:lnTo>
                <a:cubicBezTo>
                  <a:pt x="4287" y="9435"/>
                  <a:pt x="4421" y="9289"/>
                  <a:pt x="4477" y="9185"/>
                </a:cubicBezTo>
                <a:cubicBezTo>
                  <a:pt x="4526" y="9094"/>
                  <a:pt x="4624" y="9046"/>
                  <a:pt x="4742" y="9037"/>
                </a:cubicBezTo>
                <a:close/>
                <a:moveTo>
                  <a:pt x="11217" y="9178"/>
                </a:moveTo>
                <a:cubicBezTo>
                  <a:pt x="11259" y="9177"/>
                  <a:pt x="11306" y="9183"/>
                  <a:pt x="11365" y="9193"/>
                </a:cubicBezTo>
                <a:cubicBezTo>
                  <a:pt x="11581" y="9231"/>
                  <a:pt x="11686" y="9322"/>
                  <a:pt x="11948" y="9692"/>
                </a:cubicBezTo>
                <a:cubicBezTo>
                  <a:pt x="12323" y="10225"/>
                  <a:pt x="12515" y="10705"/>
                  <a:pt x="12642" y="11425"/>
                </a:cubicBezTo>
                <a:cubicBezTo>
                  <a:pt x="12721" y="11870"/>
                  <a:pt x="12721" y="11961"/>
                  <a:pt x="12646" y="12043"/>
                </a:cubicBezTo>
                <a:cubicBezTo>
                  <a:pt x="12552" y="12146"/>
                  <a:pt x="12558" y="12159"/>
                  <a:pt x="12358" y="11418"/>
                </a:cubicBezTo>
                <a:cubicBezTo>
                  <a:pt x="12235" y="10964"/>
                  <a:pt x="11892" y="10464"/>
                  <a:pt x="11623" y="10347"/>
                </a:cubicBezTo>
                <a:cubicBezTo>
                  <a:pt x="11307" y="10209"/>
                  <a:pt x="10982" y="10222"/>
                  <a:pt x="10798" y="10382"/>
                </a:cubicBezTo>
                <a:cubicBezTo>
                  <a:pt x="10252" y="10855"/>
                  <a:pt x="10281" y="10127"/>
                  <a:pt x="10834" y="9467"/>
                </a:cubicBezTo>
                <a:cubicBezTo>
                  <a:pt x="11016" y="9250"/>
                  <a:pt x="11091" y="9181"/>
                  <a:pt x="11217" y="9178"/>
                </a:cubicBezTo>
                <a:close/>
                <a:moveTo>
                  <a:pt x="16405" y="9186"/>
                </a:moveTo>
                <a:cubicBezTo>
                  <a:pt x="16544" y="9195"/>
                  <a:pt x="16708" y="9252"/>
                  <a:pt x="16855" y="9352"/>
                </a:cubicBezTo>
                <a:cubicBezTo>
                  <a:pt x="17014" y="9460"/>
                  <a:pt x="17127" y="9481"/>
                  <a:pt x="17161" y="9409"/>
                </a:cubicBezTo>
                <a:cubicBezTo>
                  <a:pt x="17240" y="9241"/>
                  <a:pt x="17327" y="9267"/>
                  <a:pt x="17588" y="9537"/>
                </a:cubicBezTo>
                <a:cubicBezTo>
                  <a:pt x="17696" y="9650"/>
                  <a:pt x="17752" y="9714"/>
                  <a:pt x="17764" y="9774"/>
                </a:cubicBezTo>
                <a:cubicBezTo>
                  <a:pt x="17765" y="9774"/>
                  <a:pt x="17764" y="9776"/>
                  <a:pt x="17764" y="9776"/>
                </a:cubicBezTo>
                <a:cubicBezTo>
                  <a:pt x="17776" y="9835"/>
                  <a:pt x="17746" y="9890"/>
                  <a:pt x="17681" y="9985"/>
                </a:cubicBezTo>
                <a:cubicBezTo>
                  <a:pt x="17582" y="10130"/>
                  <a:pt x="17569" y="10214"/>
                  <a:pt x="17638" y="10271"/>
                </a:cubicBezTo>
                <a:cubicBezTo>
                  <a:pt x="17652" y="10282"/>
                  <a:pt x="17667" y="10287"/>
                  <a:pt x="17684" y="10287"/>
                </a:cubicBezTo>
                <a:cubicBezTo>
                  <a:pt x="17702" y="10287"/>
                  <a:pt x="17721" y="10281"/>
                  <a:pt x="17740" y="10271"/>
                </a:cubicBezTo>
                <a:cubicBezTo>
                  <a:pt x="17777" y="10250"/>
                  <a:pt x="17815" y="10210"/>
                  <a:pt x="17844" y="10157"/>
                </a:cubicBezTo>
                <a:cubicBezTo>
                  <a:pt x="17933" y="9997"/>
                  <a:pt x="17968" y="9990"/>
                  <a:pt x="18043" y="10117"/>
                </a:cubicBezTo>
                <a:cubicBezTo>
                  <a:pt x="18084" y="10185"/>
                  <a:pt x="18117" y="10262"/>
                  <a:pt x="18141" y="10340"/>
                </a:cubicBezTo>
                <a:cubicBezTo>
                  <a:pt x="18166" y="10417"/>
                  <a:pt x="18181" y="10496"/>
                  <a:pt x="18188" y="10568"/>
                </a:cubicBezTo>
                <a:cubicBezTo>
                  <a:pt x="18194" y="10640"/>
                  <a:pt x="18192" y="10705"/>
                  <a:pt x="18179" y="10757"/>
                </a:cubicBezTo>
                <a:cubicBezTo>
                  <a:pt x="18166" y="10809"/>
                  <a:pt x="18143" y="10847"/>
                  <a:pt x="18110" y="10864"/>
                </a:cubicBezTo>
                <a:cubicBezTo>
                  <a:pt x="18085" y="10877"/>
                  <a:pt x="18063" y="10894"/>
                  <a:pt x="18045" y="10912"/>
                </a:cubicBezTo>
                <a:cubicBezTo>
                  <a:pt x="18028" y="10930"/>
                  <a:pt x="18015" y="10950"/>
                  <a:pt x="18005" y="10972"/>
                </a:cubicBezTo>
                <a:cubicBezTo>
                  <a:pt x="17974" y="11036"/>
                  <a:pt x="17974" y="11109"/>
                  <a:pt x="18003" y="11160"/>
                </a:cubicBezTo>
                <a:cubicBezTo>
                  <a:pt x="18031" y="11210"/>
                  <a:pt x="18088" y="11237"/>
                  <a:pt x="18165" y="11210"/>
                </a:cubicBezTo>
                <a:cubicBezTo>
                  <a:pt x="18192" y="11201"/>
                  <a:pt x="18216" y="11197"/>
                  <a:pt x="18239" y="11199"/>
                </a:cubicBezTo>
                <a:cubicBezTo>
                  <a:pt x="18285" y="11201"/>
                  <a:pt x="18325" y="11224"/>
                  <a:pt x="18354" y="11257"/>
                </a:cubicBezTo>
                <a:cubicBezTo>
                  <a:pt x="18383" y="11290"/>
                  <a:pt x="18403" y="11334"/>
                  <a:pt x="18410" y="11384"/>
                </a:cubicBezTo>
                <a:cubicBezTo>
                  <a:pt x="18416" y="11428"/>
                  <a:pt x="18410" y="11476"/>
                  <a:pt x="18395" y="11523"/>
                </a:cubicBezTo>
                <a:cubicBezTo>
                  <a:pt x="18393" y="11530"/>
                  <a:pt x="18393" y="11536"/>
                  <a:pt x="18390" y="11543"/>
                </a:cubicBezTo>
                <a:cubicBezTo>
                  <a:pt x="18380" y="11570"/>
                  <a:pt x="18364" y="11596"/>
                  <a:pt x="18345" y="11622"/>
                </a:cubicBezTo>
                <a:cubicBezTo>
                  <a:pt x="18263" y="11730"/>
                  <a:pt x="18235" y="11814"/>
                  <a:pt x="18256" y="11864"/>
                </a:cubicBezTo>
                <a:cubicBezTo>
                  <a:pt x="18267" y="11888"/>
                  <a:pt x="18290" y="11904"/>
                  <a:pt x="18324" y="11908"/>
                </a:cubicBezTo>
                <a:cubicBezTo>
                  <a:pt x="18358" y="11913"/>
                  <a:pt x="18403" y="11907"/>
                  <a:pt x="18459" y="11888"/>
                </a:cubicBezTo>
                <a:cubicBezTo>
                  <a:pt x="18676" y="11816"/>
                  <a:pt x="18842" y="11978"/>
                  <a:pt x="18684" y="12107"/>
                </a:cubicBezTo>
                <a:cubicBezTo>
                  <a:pt x="18611" y="12166"/>
                  <a:pt x="18584" y="12275"/>
                  <a:pt x="18595" y="12359"/>
                </a:cubicBezTo>
                <a:cubicBezTo>
                  <a:pt x="18600" y="12402"/>
                  <a:pt x="18615" y="12437"/>
                  <a:pt x="18638" y="12458"/>
                </a:cubicBezTo>
                <a:cubicBezTo>
                  <a:pt x="18660" y="12479"/>
                  <a:pt x="18691" y="12485"/>
                  <a:pt x="18728" y="12466"/>
                </a:cubicBezTo>
                <a:cubicBezTo>
                  <a:pt x="18956" y="12351"/>
                  <a:pt x="18980" y="12728"/>
                  <a:pt x="18764" y="13031"/>
                </a:cubicBezTo>
                <a:cubicBezTo>
                  <a:pt x="18694" y="13129"/>
                  <a:pt x="18636" y="13192"/>
                  <a:pt x="18589" y="13218"/>
                </a:cubicBezTo>
                <a:cubicBezTo>
                  <a:pt x="18541" y="13245"/>
                  <a:pt x="18503" y="13236"/>
                  <a:pt x="18472" y="13195"/>
                </a:cubicBezTo>
                <a:cubicBezTo>
                  <a:pt x="18457" y="13174"/>
                  <a:pt x="18441" y="13161"/>
                  <a:pt x="18424" y="13156"/>
                </a:cubicBezTo>
                <a:cubicBezTo>
                  <a:pt x="18390" y="13145"/>
                  <a:pt x="18353" y="13166"/>
                  <a:pt x="18311" y="13217"/>
                </a:cubicBezTo>
                <a:cubicBezTo>
                  <a:pt x="18290" y="13243"/>
                  <a:pt x="18268" y="13275"/>
                  <a:pt x="18244" y="13317"/>
                </a:cubicBezTo>
                <a:cubicBezTo>
                  <a:pt x="18120" y="13534"/>
                  <a:pt x="18094" y="13540"/>
                  <a:pt x="17992" y="13378"/>
                </a:cubicBezTo>
                <a:cubicBezTo>
                  <a:pt x="17945" y="13303"/>
                  <a:pt x="17923" y="13246"/>
                  <a:pt x="17927" y="13178"/>
                </a:cubicBezTo>
                <a:cubicBezTo>
                  <a:pt x="17931" y="13110"/>
                  <a:pt x="17963" y="13031"/>
                  <a:pt x="18022" y="12912"/>
                </a:cubicBezTo>
                <a:cubicBezTo>
                  <a:pt x="18113" y="12729"/>
                  <a:pt x="18136" y="12658"/>
                  <a:pt x="18097" y="12634"/>
                </a:cubicBezTo>
                <a:cubicBezTo>
                  <a:pt x="18084" y="12626"/>
                  <a:pt x="18063" y="12623"/>
                  <a:pt x="18037" y="12623"/>
                </a:cubicBezTo>
                <a:cubicBezTo>
                  <a:pt x="17966" y="12623"/>
                  <a:pt x="17884" y="12677"/>
                  <a:pt x="17852" y="12745"/>
                </a:cubicBezTo>
                <a:cubicBezTo>
                  <a:pt x="17834" y="12784"/>
                  <a:pt x="17800" y="12790"/>
                  <a:pt x="17760" y="12774"/>
                </a:cubicBezTo>
                <a:cubicBezTo>
                  <a:pt x="17720" y="12758"/>
                  <a:pt x="17673" y="12720"/>
                  <a:pt x="17630" y="12671"/>
                </a:cubicBezTo>
                <a:cubicBezTo>
                  <a:pt x="17565" y="12597"/>
                  <a:pt x="17507" y="12498"/>
                  <a:pt x="17489" y="12410"/>
                </a:cubicBezTo>
                <a:cubicBezTo>
                  <a:pt x="17489" y="12409"/>
                  <a:pt x="17489" y="12409"/>
                  <a:pt x="17489" y="12409"/>
                </a:cubicBezTo>
                <a:cubicBezTo>
                  <a:pt x="17483" y="12379"/>
                  <a:pt x="17481" y="12351"/>
                  <a:pt x="17485" y="12325"/>
                </a:cubicBezTo>
                <a:cubicBezTo>
                  <a:pt x="17498" y="12244"/>
                  <a:pt x="17484" y="12199"/>
                  <a:pt x="17430" y="12186"/>
                </a:cubicBezTo>
                <a:cubicBezTo>
                  <a:pt x="17377" y="12172"/>
                  <a:pt x="17283" y="12191"/>
                  <a:pt x="17138" y="12240"/>
                </a:cubicBezTo>
                <a:cubicBezTo>
                  <a:pt x="17110" y="12249"/>
                  <a:pt x="17077" y="12253"/>
                  <a:pt x="17043" y="12251"/>
                </a:cubicBezTo>
                <a:cubicBezTo>
                  <a:pt x="17008" y="12250"/>
                  <a:pt x="16971" y="12243"/>
                  <a:pt x="16933" y="12231"/>
                </a:cubicBezTo>
                <a:cubicBezTo>
                  <a:pt x="16859" y="12209"/>
                  <a:pt x="16783" y="12168"/>
                  <a:pt x="16719" y="12112"/>
                </a:cubicBezTo>
                <a:cubicBezTo>
                  <a:pt x="16663" y="12063"/>
                  <a:pt x="16622" y="12028"/>
                  <a:pt x="16591" y="12006"/>
                </a:cubicBezTo>
                <a:cubicBezTo>
                  <a:pt x="16560" y="11983"/>
                  <a:pt x="16541" y="11975"/>
                  <a:pt x="16529" y="11980"/>
                </a:cubicBezTo>
                <a:cubicBezTo>
                  <a:pt x="16503" y="11989"/>
                  <a:pt x="16508" y="12054"/>
                  <a:pt x="16522" y="12184"/>
                </a:cubicBezTo>
                <a:cubicBezTo>
                  <a:pt x="16529" y="12243"/>
                  <a:pt x="16532" y="12288"/>
                  <a:pt x="16528" y="12324"/>
                </a:cubicBezTo>
                <a:cubicBezTo>
                  <a:pt x="16528" y="12325"/>
                  <a:pt x="16528" y="12325"/>
                  <a:pt x="16528" y="12325"/>
                </a:cubicBezTo>
                <a:cubicBezTo>
                  <a:pt x="16524" y="12362"/>
                  <a:pt x="16514" y="12387"/>
                  <a:pt x="16494" y="12406"/>
                </a:cubicBezTo>
                <a:cubicBezTo>
                  <a:pt x="16489" y="12411"/>
                  <a:pt x="16478" y="12413"/>
                  <a:pt x="16472" y="12417"/>
                </a:cubicBezTo>
                <a:cubicBezTo>
                  <a:pt x="16429" y="12445"/>
                  <a:pt x="16363" y="12458"/>
                  <a:pt x="16247" y="12462"/>
                </a:cubicBezTo>
                <a:cubicBezTo>
                  <a:pt x="16141" y="12465"/>
                  <a:pt x="16052" y="12456"/>
                  <a:pt x="15982" y="12438"/>
                </a:cubicBezTo>
                <a:cubicBezTo>
                  <a:pt x="15912" y="12420"/>
                  <a:pt x="15860" y="12393"/>
                  <a:pt x="15827" y="12356"/>
                </a:cubicBezTo>
                <a:cubicBezTo>
                  <a:pt x="15810" y="12337"/>
                  <a:pt x="15799" y="12316"/>
                  <a:pt x="15792" y="12292"/>
                </a:cubicBezTo>
                <a:cubicBezTo>
                  <a:pt x="15772" y="12224"/>
                  <a:pt x="15796" y="12137"/>
                  <a:pt x="15867" y="12033"/>
                </a:cubicBezTo>
                <a:cubicBezTo>
                  <a:pt x="15956" y="11903"/>
                  <a:pt x="15980" y="11798"/>
                  <a:pt x="15956" y="11752"/>
                </a:cubicBezTo>
                <a:cubicBezTo>
                  <a:pt x="15932" y="11706"/>
                  <a:pt x="15861" y="11720"/>
                  <a:pt x="15761" y="11830"/>
                </a:cubicBezTo>
                <a:cubicBezTo>
                  <a:pt x="15639" y="11964"/>
                  <a:pt x="15597" y="11951"/>
                  <a:pt x="15470" y="11744"/>
                </a:cubicBezTo>
                <a:cubicBezTo>
                  <a:pt x="15332" y="11520"/>
                  <a:pt x="15297" y="11513"/>
                  <a:pt x="14986" y="11655"/>
                </a:cubicBezTo>
                <a:cubicBezTo>
                  <a:pt x="14801" y="11738"/>
                  <a:pt x="14667" y="11767"/>
                  <a:pt x="14596" y="11745"/>
                </a:cubicBezTo>
                <a:cubicBezTo>
                  <a:pt x="14562" y="11734"/>
                  <a:pt x="14543" y="11710"/>
                  <a:pt x="14541" y="11676"/>
                </a:cubicBezTo>
                <a:cubicBezTo>
                  <a:pt x="14541" y="11675"/>
                  <a:pt x="14541" y="11675"/>
                  <a:pt x="14541" y="11674"/>
                </a:cubicBezTo>
                <a:cubicBezTo>
                  <a:pt x="14541" y="11657"/>
                  <a:pt x="14545" y="11636"/>
                  <a:pt x="14554" y="11613"/>
                </a:cubicBezTo>
                <a:cubicBezTo>
                  <a:pt x="14554" y="11613"/>
                  <a:pt x="14554" y="11611"/>
                  <a:pt x="14554" y="11611"/>
                </a:cubicBezTo>
                <a:cubicBezTo>
                  <a:pt x="14563" y="11587"/>
                  <a:pt x="14576" y="11562"/>
                  <a:pt x="14595" y="11532"/>
                </a:cubicBezTo>
                <a:cubicBezTo>
                  <a:pt x="14664" y="11422"/>
                  <a:pt x="14663" y="11359"/>
                  <a:pt x="14590" y="11300"/>
                </a:cubicBezTo>
                <a:cubicBezTo>
                  <a:pt x="14531" y="11251"/>
                  <a:pt x="14511" y="11082"/>
                  <a:pt x="14541" y="10884"/>
                </a:cubicBezTo>
                <a:cubicBezTo>
                  <a:pt x="14552" y="10816"/>
                  <a:pt x="14558" y="10763"/>
                  <a:pt x="14560" y="10719"/>
                </a:cubicBezTo>
                <a:cubicBezTo>
                  <a:pt x="14562" y="10677"/>
                  <a:pt x="14560" y="10646"/>
                  <a:pt x="14554" y="10623"/>
                </a:cubicBezTo>
                <a:cubicBezTo>
                  <a:pt x="14547" y="10600"/>
                  <a:pt x="14534" y="10587"/>
                  <a:pt x="14517" y="10581"/>
                </a:cubicBezTo>
                <a:cubicBezTo>
                  <a:pt x="14500" y="10575"/>
                  <a:pt x="14478" y="10575"/>
                  <a:pt x="14450" y="10582"/>
                </a:cubicBezTo>
                <a:cubicBezTo>
                  <a:pt x="14209" y="10638"/>
                  <a:pt x="14220" y="10340"/>
                  <a:pt x="14464" y="10193"/>
                </a:cubicBezTo>
                <a:cubicBezTo>
                  <a:pt x="14555" y="10138"/>
                  <a:pt x="14622" y="10111"/>
                  <a:pt x="14684" y="10112"/>
                </a:cubicBezTo>
                <a:cubicBezTo>
                  <a:pt x="14714" y="10112"/>
                  <a:pt x="14743" y="10121"/>
                  <a:pt x="14773" y="10135"/>
                </a:cubicBezTo>
                <a:cubicBezTo>
                  <a:pt x="14804" y="10150"/>
                  <a:pt x="14835" y="10171"/>
                  <a:pt x="14870" y="10200"/>
                </a:cubicBezTo>
                <a:cubicBezTo>
                  <a:pt x="15095" y="10385"/>
                  <a:pt x="15184" y="10269"/>
                  <a:pt x="15045" y="9973"/>
                </a:cubicBezTo>
                <a:cubicBezTo>
                  <a:pt x="14956" y="9787"/>
                  <a:pt x="14960" y="9645"/>
                  <a:pt x="15036" y="9584"/>
                </a:cubicBezTo>
                <a:cubicBezTo>
                  <a:pt x="15051" y="9572"/>
                  <a:pt x="15070" y="9563"/>
                  <a:pt x="15091" y="9557"/>
                </a:cubicBezTo>
                <a:cubicBezTo>
                  <a:pt x="15133" y="9547"/>
                  <a:pt x="15185" y="9552"/>
                  <a:pt x="15247" y="9573"/>
                </a:cubicBezTo>
                <a:cubicBezTo>
                  <a:pt x="15281" y="9584"/>
                  <a:pt x="15312" y="9589"/>
                  <a:pt x="15339" y="9590"/>
                </a:cubicBezTo>
                <a:cubicBezTo>
                  <a:pt x="15365" y="9591"/>
                  <a:pt x="15389" y="9587"/>
                  <a:pt x="15410" y="9577"/>
                </a:cubicBezTo>
                <a:cubicBezTo>
                  <a:pt x="15452" y="9558"/>
                  <a:pt x="15481" y="9518"/>
                  <a:pt x="15499" y="9457"/>
                </a:cubicBezTo>
                <a:cubicBezTo>
                  <a:pt x="15508" y="9425"/>
                  <a:pt x="15521" y="9398"/>
                  <a:pt x="15536" y="9378"/>
                </a:cubicBezTo>
                <a:cubicBezTo>
                  <a:pt x="15552" y="9357"/>
                  <a:pt x="15571" y="9342"/>
                  <a:pt x="15596" y="9333"/>
                </a:cubicBezTo>
                <a:cubicBezTo>
                  <a:pt x="15644" y="9316"/>
                  <a:pt x="15710" y="9322"/>
                  <a:pt x="15803" y="9349"/>
                </a:cubicBezTo>
                <a:cubicBezTo>
                  <a:pt x="15948" y="9391"/>
                  <a:pt x="16081" y="9372"/>
                  <a:pt x="16113" y="9302"/>
                </a:cubicBezTo>
                <a:cubicBezTo>
                  <a:pt x="16154" y="9215"/>
                  <a:pt x="16266" y="9177"/>
                  <a:pt x="16405" y="9186"/>
                </a:cubicBezTo>
                <a:close/>
                <a:moveTo>
                  <a:pt x="10310" y="9335"/>
                </a:moveTo>
                <a:cubicBezTo>
                  <a:pt x="10515" y="9335"/>
                  <a:pt x="10623" y="9455"/>
                  <a:pt x="10505" y="9551"/>
                </a:cubicBezTo>
                <a:cubicBezTo>
                  <a:pt x="10465" y="9583"/>
                  <a:pt x="10395" y="9729"/>
                  <a:pt x="10349" y="9875"/>
                </a:cubicBezTo>
                <a:cubicBezTo>
                  <a:pt x="10276" y="10104"/>
                  <a:pt x="10232" y="10139"/>
                  <a:pt x="10020" y="10144"/>
                </a:cubicBezTo>
                <a:cubicBezTo>
                  <a:pt x="9885" y="10146"/>
                  <a:pt x="9699" y="10177"/>
                  <a:pt x="9606" y="10213"/>
                </a:cubicBezTo>
                <a:cubicBezTo>
                  <a:pt x="9343" y="10314"/>
                  <a:pt x="9342" y="10151"/>
                  <a:pt x="9602" y="9823"/>
                </a:cubicBezTo>
                <a:cubicBezTo>
                  <a:pt x="9897" y="9450"/>
                  <a:pt x="10064" y="9335"/>
                  <a:pt x="10310" y="9335"/>
                </a:cubicBezTo>
                <a:close/>
                <a:moveTo>
                  <a:pt x="12265" y="9446"/>
                </a:moveTo>
                <a:cubicBezTo>
                  <a:pt x="12449" y="9468"/>
                  <a:pt x="12813" y="9771"/>
                  <a:pt x="12981" y="10063"/>
                </a:cubicBezTo>
                <a:cubicBezTo>
                  <a:pt x="13189" y="10423"/>
                  <a:pt x="13347" y="11267"/>
                  <a:pt x="13235" y="11417"/>
                </a:cubicBezTo>
                <a:cubicBezTo>
                  <a:pt x="13114" y="11580"/>
                  <a:pt x="12878" y="11640"/>
                  <a:pt x="12848" y="11516"/>
                </a:cubicBezTo>
                <a:cubicBezTo>
                  <a:pt x="12834" y="11455"/>
                  <a:pt x="12774" y="11207"/>
                  <a:pt x="12717" y="10966"/>
                </a:cubicBezTo>
                <a:cubicBezTo>
                  <a:pt x="12659" y="10725"/>
                  <a:pt x="12499" y="10298"/>
                  <a:pt x="12360" y="10014"/>
                </a:cubicBezTo>
                <a:cubicBezTo>
                  <a:pt x="12169" y="9623"/>
                  <a:pt x="12129" y="9488"/>
                  <a:pt x="12198" y="9454"/>
                </a:cubicBezTo>
                <a:cubicBezTo>
                  <a:pt x="12215" y="9445"/>
                  <a:pt x="12239" y="9443"/>
                  <a:pt x="12265" y="9446"/>
                </a:cubicBezTo>
                <a:close/>
                <a:moveTo>
                  <a:pt x="16339" y="9524"/>
                </a:moveTo>
                <a:cubicBezTo>
                  <a:pt x="16310" y="9524"/>
                  <a:pt x="16282" y="9538"/>
                  <a:pt x="16259" y="9560"/>
                </a:cubicBezTo>
                <a:cubicBezTo>
                  <a:pt x="16213" y="9603"/>
                  <a:pt x="16183" y="9682"/>
                  <a:pt x="16182" y="9759"/>
                </a:cubicBezTo>
                <a:cubicBezTo>
                  <a:pt x="16181" y="9798"/>
                  <a:pt x="16188" y="9837"/>
                  <a:pt x="16204" y="9871"/>
                </a:cubicBezTo>
                <a:cubicBezTo>
                  <a:pt x="16234" y="9935"/>
                  <a:pt x="16296" y="9959"/>
                  <a:pt x="16340" y="9923"/>
                </a:cubicBezTo>
                <a:cubicBezTo>
                  <a:pt x="16446" y="9837"/>
                  <a:pt x="16445" y="9524"/>
                  <a:pt x="16339" y="9524"/>
                </a:cubicBezTo>
                <a:close/>
                <a:moveTo>
                  <a:pt x="17113" y="9668"/>
                </a:moveTo>
                <a:cubicBezTo>
                  <a:pt x="17083" y="9667"/>
                  <a:pt x="17054" y="9677"/>
                  <a:pt x="17028" y="9698"/>
                </a:cubicBezTo>
                <a:cubicBezTo>
                  <a:pt x="16980" y="9738"/>
                  <a:pt x="16962" y="9819"/>
                  <a:pt x="16989" y="9878"/>
                </a:cubicBezTo>
                <a:cubicBezTo>
                  <a:pt x="17038" y="9983"/>
                  <a:pt x="17184" y="10008"/>
                  <a:pt x="17253" y="9956"/>
                </a:cubicBezTo>
                <a:cubicBezTo>
                  <a:pt x="17265" y="9947"/>
                  <a:pt x="17273" y="9936"/>
                  <a:pt x="17280" y="9923"/>
                </a:cubicBezTo>
                <a:cubicBezTo>
                  <a:pt x="17286" y="9910"/>
                  <a:pt x="17291" y="9893"/>
                  <a:pt x="17291" y="9876"/>
                </a:cubicBezTo>
                <a:cubicBezTo>
                  <a:pt x="17291" y="9841"/>
                  <a:pt x="17280" y="9809"/>
                  <a:pt x="17267" y="9781"/>
                </a:cubicBezTo>
                <a:cubicBezTo>
                  <a:pt x="17263" y="9773"/>
                  <a:pt x="17258" y="9767"/>
                  <a:pt x="17253" y="9759"/>
                </a:cubicBezTo>
                <a:cubicBezTo>
                  <a:pt x="17240" y="9739"/>
                  <a:pt x="17224" y="9721"/>
                  <a:pt x="17205" y="9707"/>
                </a:cubicBezTo>
                <a:cubicBezTo>
                  <a:pt x="17201" y="9703"/>
                  <a:pt x="17197" y="9699"/>
                  <a:pt x="17193" y="9696"/>
                </a:cubicBezTo>
                <a:cubicBezTo>
                  <a:pt x="17168" y="9680"/>
                  <a:pt x="17141" y="9668"/>
                  <a:pt x="17113" y="9668"/>
                </a:cubicBezTo>
                <a:close/>
                <a:moveTo>
                  <a:pt x="15551" y="9984"/>
                </a:moveTo>
                <a:cubicBezTo>
                  <a:pt x="15504" y="9984"/>
                  <a:pt x="15463" y="10036"/>
                  <a:pt x="15463" y="10099"/>
                </a:cubicBezTo>
                <a:cubicBezTo>
                  <a:pt x="15463" y="10162"/>
                  <a:pt x="15504" y="10213"/>
                  <a:pt x="15551" y="10213"/>
                </a:cubicBezTo>
                <a:cubicBezTo>
                  <a:pt x="15599" y="10213"/>
                  <a:pt x="15639" y="10162"/>
                  <a:pt x="15639" y="10099"/>
                </a:cubicBezTo>
                <a:cubicBezTo>
                  <a:pt x="15639" y="10036"/>
                  <a:pt x="15599" y="9984"/>
                  <a:pt x="15551" y="9984"/>
                </a:cubicBezTo>
                <a:close/>
                <a:moveTo>
                  <a:pt x="2900" y="10266"/>
                </a:moveTo>
                <a:cubicBezTo>
                  <a:pt x="3075" y="10266"/>
                  <a:pt x="3317" y="10693"/>
                  <a:pt x="3409" y="11163"/>
                </a:cubicBezTo>
                <a:cubicBezTo>
                  <a:pt x="3453" y="11389"/>
                  <a:pt x="3612" y="12152"/>
                  <a:pt x="3761" y="12859"/>
                </a:cubicBezTo>
                <a:cubicBezTo>
                  <a:pt x="3949" y="13747"/>
                  <a:pt x="4013" y="14170"/>
                  <a:pt x="3967" y="14231"/>
                </a:cubicBezTo>
                <a:cubicBezTo>
                  <a:pt x="3881" y="14344"/>
                  <a:pt x="3562" y="14345"/>
                  <a:pt x="3510" y="14233"/>
                </a:cubicBezTo>
                <a:cubicBezTo>
                  <a:pt x="3488" y="14186"/>
                  <a:pt x="3448" y="14165"/>
                  <a:pt x="3422" y="14186"/>
                </a:cubicBezTo>
                <a:cubicBezTo>
                  <a:pt x="3373" y="14226"/>
                  <a:pt x="2030" y="12387"/>
                  <a:pt x="1769" y="11924"/>
                </a:cubicBezTo>
                <a:cubicBezTo>
                  <a:pt x="1557" y="11547"/>
                  <a:pt x="1581" y="11227"/>
                  <a:pt x="1848" y="10894"/>
                </a:cubicBezTo>
                <a:cubicBezTo>
                  <a:pt x="2067" y="10622"/>
                  <a:pt x="2663" y="10266"/>
                  <a:pt x="2900" y="10266"/>
                </a:cubicBezTo>
                <a:close/>
                <a:moveTo>
                  <a:pt x="16682" y="10443"/>
                </a:moveTo>
                <a:cubicBezTo>
                  <a:pt x="16659" y="10443"/>
                  <a:pt x="16637" y="10456"/>
                  <a:pt x="16621" y="10476"/>
                </a:cubicBezTo>
                <a:cubicBezTo>
                  <a:pt x="16605" y="10497"/>
                  <a:pt x="16595" y="10526"/>
                  <a:pt x="16595" y="10557"/>
                </a:cubicBezTo>
                <a:cubicBezTo>
                  <a:pt x="16595" y="10589"/>
                  <a:pt x="16605" y="10617"/>
                  <a:pt x="16621" y="10638"/>
                </a:cubicBezTo>
                <a:cubicBezTo>
                  <a:pt x="16637" y="10659"/>
                  <a:pt x="16659" y="10673"/>
                  <a:pt x="16682" y="10673"/>
                </a:cubicBezTo>
                <a:cubicBezTo>
                  <a:pt x="16730" y="10673"/>
                  <a:pt x="16769" y="10620"/>
                  <a:pt x="16769" y="10557"/>
                </a:cubicBezTo>
                <a:cubicBezTo>
                  <a:pt x="16769" y="10494"/>
                  <a:pt x="16730" y="10443"/>
                  <a:pt x="16682" y="10443"/>
                </a:cubicBezTo>
                <a:close/>
                <a:moveTo>
                  <a:pt x="9175" y="10651"/>
                </a:moveTo>
                <a:cubicBezTo>
                  <a:pt x="9209" y="10652"/>
                  <a:pt x="9231" y="10716"/>
                  <a:pt x="9231" y="10861"/>
                </a:cubicBezTo>
                <a:cubicBezTo>
                  <a:pt x="9231" y="11060"/>
                  <a:pt x="9436" y="11084"/>
                  <a:pt x="9552" y="10898"/>
                </a:cubicBezTo>
                <a:cubicBezTo>
                  <a:pt x="9612" y="10803"/>
                  <a:pt x="9653" y="10793"/>
                  <a:pt x="9717" y="10863"/>
                </a:cubicBezTo>
                <a:cubicBezTo>
                  <a:pt x="9787" y="10940"/>
                  <a:pt x="9785" y="10990"/>
                  <a:pt x="9702" y="11158"/>
                </a:cubicBezTo>
                <a:cubicBezTo>
                  <a:pt x="9646" y="11269"/>
                  <a:pt x="9577" y="11343"/>
                  <a:pt x="9547" y="11318"/>
                </a:cubicBezTo>
                <a:cubicBezTo>
                  <a:pt x="9369" y="11174"/>
                  <a:pt x="9162" y="12221"/>
                  <a:pt x="9302" y="12556"/>
                </a:cubicBezTo>
                <a:cubicBezTo>
                  <a:pt x="9384" y="12750"/>
                  <a:pt x="9397" y="12800"/>
                  <a:pt x="9415" y="12956"/>
                </a:cubicBezTo>
                <a:cubicBezTo>
                  <a:pt x="9419" y="12996"/>
                  <a:pt x="9500" y="13129"/>
                  <a:pt x="9592" y="13251"/>
                </a:cubicBezTo>
                <a:cubicBezTo>
                  <a:pt x="9685" y="13374"/>
                  <a:pt x="9742" y="13474"/>
                  <a:pt x="9719" y="13474"/>
                </a:cubicBezTo>
                <a:cubicBezTo>
                  <a:pt x="9697" y="13474"/>
                  <a:pt x="9751" y="13628"/>
                  <a:pt x="9840" y="13815"/>
                </a:cubicBezTo>
                <a:cubicBezTo>
                  <a:pt x="9930" y="14003"/>
                  <a:pt x="9987" y="14193"/>
                  <a:pt x="9966" y="14238"/>
                </a:cubicBezTo>
                <a:cubicBezTo>
                  <a:pt x="9945" y="14283"/>
                  <a:pt x="9807" y="14318"/>
                  <a:pt x="9660" y="14316"/>
                </a:cubicBezTo>
                <a:cubicBezTo>
                  <a:pt x="9447" y="14313"/>
                  <a:pt x="9340" y="14252"/>
                  <a:pt x="9142" y="14021"/>
                </a:cubicBezTo>
                <a:cubicBezTo>
                  <a:pt x="9004" y="13860"/>
                  <a:pt x="8914" y="13728"/>
                  <a:pt x="8941" y="13728"/>
                </a:cubicBezTo>
                <a:cubicBezTo>
                  <a:pt x="8969" y="13728"/>
                  <a:pt x="8953" y="13669"/>
                  <a:pt x="8908" y="13597"/>
                </a:cubicBezTo>
                <a:cubicBezTo>
                  <a:pt x="8862" y="13524"/>
                  <a:pt x="8815" y="13324"/>
                  <a:pt x="8802" y="13152"/>
                </a:cubicBezTo>
                <a:cubicBezTo>
                  <a:pt x="8789" y="12981"/>
                  <a:pt x="8750" y="12805"/>
                  <a:pt x="8717" y="12761"/>
                </a:cubicBezTo>
                <a:cubicBezTo>
                  <a:pt x="8641" y="12661"/>
                  <a:pt x="8636" y="12233"/>
                  <a:pt x="8710" y="12173"/>
                </a:cubicBezTo>
                <a:cubicBezTo>
                  <a:pt x="8741" y="12148"/>
                  <a:pt x="8784" y="11963"/>
                  <a:pt x="8805" y="11761"/>
                </a:cubicBezTo>
                <a:cubicBezTo>
                  <a:pt x="8862" y="11204"/>
                  <a:pt x="9073" y="10648"/>
                  <a:pt x="9175" y="10651"/>
                </a:cubicBezTo>
                <a:close/>
                <a:moveTo>
                  <a:pt x="17517" y="10716"/>
                </a:moveTo>
                <a:cubicBezTo>
                  <a:pt x="17505" y="10717"/>
                  <a:pt x="17497" y="10730"/>
                  <a:pt x="17488" y="10744"/>
                </a:cubicBezTo>
                <a:cubicBezTo>
                  <a:pt x="17475" y="10765"/>
                  <a:pt x="17465" y="10794"/>
                  <a:pt x="17465" y="10838"/>
                </a:cubicBezTo>
                <a:cubicBezTo>
                  <a:pt x="17465" y="10887"/>
                  <a:pt x="17474" y="10931"/>
                  <a:pt x="17490" y="10964"/>
                </a:cubicBezTo>
                <a:cubicBezTo>
                  <a:pt x="17505" y="10996"/>
                  <a:pt x="17527" y="11017"/>
                  <a:pt x="17551" y="11017"/>
                </a:cubicBezTo>
                <a:cubicBezTo>
                  <a:pt x="17599" y="11017"/>
                  <a:pt x="17638" y="10968"/>
                  <a:pt x="17638" y="10908"/>
                </a:cubicBezTo>
                <a:cubicBezTo>
                  <a:pt x="17638" y="10849"/>
                  <a:pt x="17599" y="10768"/>
                  <a:pt x="17551" y="10729"/>
                </a:cubicBezTo>
                <a:cubicBezTo>
                  <a:pt x="17539" y="10719"/>
                  <a:pt x="17528" y="10715"/>
                  <a:pt x="17517" y="10716"/>
                </a:cubicBezTo>
                <a:close/>
                <a:moveTo>
                  <a:pt x="15029" y="10786"/>
                </a:moveTo>
                <a:cubicBezTo>
                  <a:pt x="14982" y="10786"/>
                  <a:pt x="14941" y="10865"/>
                  <a:pt x="14941" y="10960"/>
                </a:cubicBezTo>
                <a:cubicBezTo>
                  <a:pt x="14941" y="11007"/>
                  <a:pt x="14952" y="11049"/>
                  <a:pt x="14968" y="11080"/>
                </a:cubicBezTo>
                <a:cubicBezTo>
                  <a:pt x="14984" y="11111"/>
                  <a:pt x="15006" y="11132"/>
                  <a:pt x="15029" y="11132"/>
                </a:cubicBezTo>
                <a:cubicBezTo>
                  <a:pt x="15053" y="11132"/>
                  <a:pt x="15075" y="11111"/>
                  <a:pt x="15091" y="11080"/>
                </a:cubicBezTo>
                <a:cubicBezTo>
                  <a:pt x="15107" y="11049"/>
                  <a:pt x="15116" y="11008"/>
                  <a:pt x="15117" y="10960"/>
                </a:cubicBezTo>
                <a:cubicBezTo>
                  <a:pt x="15117" y="10865"/>
                  <a:pt x="15077" y="10786"/>
                  <a:pt x="15029" y="10786"/>
                </a:cubicBezTo>
                <a:close/>
                <a:moveTo>
                  <a:pt x="15812" y="10903"/>
                </a:moveTo>
                <a:cubicBezTo>
                  <a:pt x="15764" y="10903"/>
                  <a:pt x="15725" y="10953"/>
                  <a:pt x="15725" y="11017"/>
                </a:cubicBezTo>
                <a:cubicBezTo>
                  <a:pt x="15725" y="11048"/>
                  <a:pt x="15735" y="11075"/>
                  <a:pt x="15751" y="11096"/>
                </a:cubicBezTo>
                <a:cubicBezTo>
                  <a:pt x="15766" y="11117"/>
                  <a:pt x="15788" y="11132"/>
                  <a:pt x="15812" y="11132"/>
                </a:cubicBezTo>
                <a:cubicBezTo>
                  <a:pt x="15836" y="11132"/>
                  <a:pt x="15857" y="11118"/>
                  <a:pt x="15873" y="11096"/>
                </a:cubicBezTo>
                <a:cubicBezTo>
                  <a:pt x="15889" y="11075"/>
                  <a:pt x="15899" y="11048"/>
                  <a:pt x="15899" y="11017"/>
                </a:cubicBezTo>
                <a:cubicBezTo>
                  <a:pt x="15899" y="10953"/>
                  <a:pt x="15860" y="10903"/>
                  <a:pt x="15812" y="10903"/>
                </a:cubicBezTo>
                <a:close/>
                <a:moveTo>
                  <a:pt x="11137" y="10914"/>
                </a:moveTo>
                <a:cubicBezTo>
                  <a:pt x="11193" y="10908"/>
                  <a:pt x="11255" y="10945"/>
                  <a:pt x="11361" y="11021"/>
                </a:cubicBezTo>
                <a:cubicBezTo>
                  <a:pt x="11492" y="11116"/>
                  <a:pt x="11692" y="11452"/>
                  <a:pt x="11817" y="11790"/>
                </a:cubicBezTo>
                <a:cubicBezTo>
                  <a:pt x="11979" y="12229"/>
                  <a:pt x="12065" y="12358"/>
                  <a:pt x="12135" y="12265"/>
                </a:cubicBezTo>
                <a:cubicBezTo>
                  <a:pt x="12316" y="12026"/>
                  <a:pt x="12401" y="12257"/>
                  <a:pt x="12305" y="12728"/>
                </a:cubicBezTo>
                <a:cubicBezTo>
                  <a:pt x="12239" y="13056"/>
                  <a:pt x="12240" y="13301"/>
                  <a:pt x="12312" y="13610"/>
                </a:cubicBezTo>
                <a:cubicBezTo>
                  <a:pt x="12367" y="13845"/>
                  <a:pt x="12392" y="14081"/>
                  <a:pt x="12367" y="14134"/>
                </a:cubicBezTo>
                <a:cubicBezTo>
                  <a:pt x="12343" y="14186"/>
                  <a:pt x="11876" y="14230"/>
                  <a:pt x="11330" y="14230"/>
                </a:cubicBezTo>
                <a:cubicBezTo>
                  <a:pt x="10340" y="14230"/>
                  <a:pt x="10337" y="14230"/>
                  <a:pt x="10192" y="13915"/>
                </a:cubicBezTo>
                <a:cubicBezTo>
                  <a:pt x="10111" y="13741"/>
                  <a:pt x="9950" y="13400"/>
                  <a:pt x="9833" y="13156"/>
                </a:cubicBezTo>
                <a:cubicBezTo>
                  <a:pt x="9681" y="12837"/>
                  <a:pt x="9649" y="12678"/>
                  <a:pt x="9717" y="12589"/>
                </a:cubicBezTo>
                <a:cubicBezTo>
                  <a:pt x="9769" y="12520"/>
                  <a:pt x="9810" y="12355"/>
                  <a:pt x="9810" y="12222"/>
                </a:cubicBezTo>
                <a:cubicBezTo>
                  <a:pt x="9810" y="11894"/>
                  <a:pt x="9973" y="11706"/>
                  <a:pt x="10257" y="11706"/>
                </a:cubicBezTo>
                <a:cubicBezTo>
                  <a:pt x="10434" y="11706"/>
                  <a:pt x="10540" y="11808"/>
                  <a:pt x="10684" y="12115"/>
                </a:cubicBezTo>
                <a:cubicBezTo>
                  <a:pt x="10811" y="12385"/>
                  <a:pt x="10906" y="12487"/>
                  <a:pt x="10963" y="12412"/>
                </a:cubicBezTo>
                <a:cubicBezTo>
                  <a:pt x="11019" y="12337"/>
                  <a:pt x="11001" y="12209"/>
                  <a:pt x="10908" y="12034"/>
                </a:cubicBezTo>
                <a:cubicBezTo>
                  <a:pt x="10717" y="11675"/>
                  <a:pt x="10732" y="11325"/>
                  <a:pt x="10948" y="11067"/>
                </a:cubicBezTo>
                <a:cubicBezTo>
                  <a:pt x="11030" y="10970"/>
                  <a:pt x="11080" y="10921"/>
                  <a:pt x="11137" y="10914"/>
                </a:cubicBezTo>
                <a:close/>
                <a:moveTo>
                  <a:pt x="17081" y="11132"/>
                </a:moveTo>
                <a:cubicBezTo>
                  <a:pt x="17043" y="11132"/>
                  <a:pt x="17008" y="11152"/>
                  <a:pt x="16983" y="11185"/>
                </a:cubicBezTo>
                <a:cubicBezTo>
                  <a:pt x="16958" y="11217"/>
                  <a:pt x="16943" y="11263"/>
                  <a:pt x="16943" y="11313"/>
                </a:cubicBezTo>
                <a:cubicBezTo>
                  <a:pt x="16943" y="11413"/>
                  <a:pt x="16989" y="11475"/>
                  <a:pt x="17045" y="11450"/>
                </a:cubicBezTo>
                <a:cubicBezTo>
                  <a:pt x="17085" y="11432"/>
                  <a:pt x="17118" y="11402"/>
                  <a:pt x="17140" y="11369"/>
                </a:cubicBezTo>
                <a:cubicBezTo>
                  <a:pt x="17163" y="11336"/>
                  <a:pt x="17178" y="11299"/>
                  <a:pt x="17182" y="11263"/>
                </a:cubicBezTo>
                <a:cubicBezTo>
                  <a:pt x="17190" y="11193"/>
                  <a:pt x="17157" y="11132"/>
                  <a:pt x="17081" y="11132"/>
                </a:cubicBezTo>
                <a:close/>
                <a:moveTo>
                  <a:pt x="16330" y="11160"/>
                </a:moveTo>
                <a:cubicBezTo>
                  <a:pt x="16302" y="11161"/>
                  <a:pt x="16276" y="11172"/>
                  <a:pt x="16254" y="11189"/>
                </a:cubicBezTo>
                <a:cubicBezTo>
                  <a:pt x="16249" y="11193"/>
                  <a:pt x="16246" y="11198"/>
                  <a:pt x="16241" y="11202"/>
                </a:cubicBezTo>
                <a:cubicBezTo>
                  <a:pt x="16225" y="11218"/>
                  <a:pt x="16212" y="11238"/>
                  <a:pt x="16204" y="11260"/>
                </a:cubicBezTo>
                <a:cubicBezTo>
                  <a:pt x="16202" y="11265"/>
                  <a:pt x="16199" y="11270"/>
                  <a:pt x="16198" y="11276"/>
                </a:cubicBezTo>
                <a:cubicBezTo>
                  <a:pt x="16191" y="11305"/>
                  <a:pt x="16192" y="11337"/>
                  <a:pt x="16207" y="11369"/>
                </a:cubicBezTo>
                <a:cubicBezTo>
                  <a:pt x="16234" y="11428"/>
                  <a:pt x="16292" y="11476"/>
                  <a:pt x="16334" y="11476"/>
                </a:cubicBezTo>
                <a:cubicBezTo>
                  <a:pt x="16364" y="11476"/>
                  <a:pt x="16391" y="11462"/>
                  <a:pt x="16413" y="11442"/>
                </a:cubicBezTo>
                <a:cubicBezTo>
                  <a:pt x="16435" y="11421"/>
                  <a:pt x="16451" y="11393"/>
                  <a:pt x="16460" y="11362"/>
                </a:cubicBezTo>
                <a:cubicBezTo>
                  <a:pt x="16469" y="11332"/>
                  <a:pt x="16472" y="11298"/>
                  <a:pt x="16466" y="11268"/>
                </a:cubicBezTo>
                <a:cubicBezTo>
                  <a:pt x="16466" y="11268"/>
                  <a:pt x="16466" y="11267"/>
                  <a:pt x="16466" y="11267"/>
                </a:cubicBezTo>
                <a:cubicBezTo>
                  <a:pt x="16461" y="11236"/>
                  <a:pt x="16447" y="11209"/>
                  <a:pt x="16423" y="11189"/>
                </a:cubicBezTo>
                <a:cubicBezTo>
                  <a:pt x="16394" y="11166"/>
                  <a:pt x="16361" y="11158"/>
                  <a:pt x="16330" y="11160"/>
                </a:cubicBezTo>
                <a:close/>
                <a:moveTo>
                  <a:pt x="6361" y="11178"/>
                </a:moveTo>
                <a:cubicBezTo>
                  <a:pt x="6374" y="11175"/>
                  <a:pt x="6386" y="11176"/>
                  <a:pt x="6399" y="11180"/>
                </a:cubicBezTo>
                <a:cubicBezTo>
                  <a:pt x="6423" y="11187"/>
                  <a:pt x="6444" y="11208"/>
                  <a:pt x="6458" y="11237"/>
                </a:cubicBezTo>
                <a:cubicBezTo>
                  <a:pt x="6486" y="11297"/>
                  <a:pt x="6472" y="11375"/>
                  <a:pt x="6427" y="11412"/>
                </a:cubicBezTo>
                <a:cubicBezTo>
                  <a:pt x="6382" y="11449"/>
                  <a:pt x="6322" y="11430"/>
                  <a:pt x="6294" y="11370"/>
                </a:cubicBezTo>
                <a:cubicBezTo>
                  <a:pt x="6266" y="11310"/>
                  <a:pt x="6279" y="11231"/>
                  <a:pt x="6325" y="11194"/>
                </a:cubicBezTo>
                <a:cubicBezTo>
                  <a:pt x="6336" y="11185"/>
                  <a:pt x="6349" y="11180"/>
                  <a:pt x="6361" y="11178"/>
                </a:cubicBezTo>
                <a:close/>
                <a:moveTo>
                  <a:pt x="17723" y="11504"/>
                </a:moveTo>
                <a:cubicBezTo>
                  <a:pt x="17693" y="11504"/>
                  <a:pt x="17663" y="11514"/>
                  <a:pt x="17637" y="11535"/>
                </a:cubicBezTo>
                <a:cubicBezTo>
                  <a:pt x="17589" y="11574"/>
                  <a:pt x="17571" y="11656"/>
                  <a:pt x="17598" y="11714"/>
                </a:cubicBezTo>
                <a:cubicBezTo>
                  <a:pt x="17647" y="11819"/>
                  <a:pt x="17793" y="11845"/>
                  <a:pt x="17862" y="11792"/>
                </a:cubicBezTo>
                <a:cubicBezTo>
                  <a:pt x="17874" y="11783"/>
                  <a:pt x="17883" y="11771"/>
                  <a:pt x="17890" y="11758"/>
                </a:cubicBezTo>
                <a:cubicBezTo>
                  <a:pt x="17896" y="11745"/>
                  <a:pt x="17900" y="11730"/>
                  <a:pt x="17900" y="11712"/>
                </a:cubicBezTo>
                <a:cubicBezTo>
                  <a:pt x="17900" y="11677"/>
                  <a:pt x="17889" y="11645"/>
                  <a:pt x="17876" y="11617"/>
                </a:cubicBezTo>
                <a:cubicBezTo>
                  <a:pt x="17872" y="11609"/>
                  <a:pt x="17867" y="11602"/>
                  <a:pt x="17862" y="11595"/>
                </a:cubicBezTo>
                <a:cubicBezTo>
                  <a:pt x="17849" y="11574"/>
                  <a:pt x="17833" y="11557"/>
                  <a:pt x="17814" y="11543"/>
                </a:cubicBezTo>
                <a:cubicBezTo>
                  <a:pt x="17810" y="11540"/>
                  <a:pt x="17806" y="11535"/>
                  <a:pt x="17802" y="11532"/>
                </a:cubicBezTo>
                <a:cubicBezTo>
                  <a:pt x="17777" y="11516"/>
                  <a:pt x="17750" y="11505"/>
                  <a:pt x="17723" y="11504"/>
                </a:cubicBezTo>
                <a:close/>
                <a:moveTo>
                  <a:pt x="5043" y="11525"/>
                </a:moveTo>
                <a:cubicBezTo>
                  <a:pt x="5271" y="11532"/>
                  <a:pt x="5340" y="11686"/>
                  <a:pt x="5491" y="12336"/>
                </a:cubicBezTo>
                <a:cubicBezTo>
                  <a:pt x="5564" y="12652"/>
                  <a:pt x="5702" y="13193"/>
                  <a:pt x="5797" y="13539"/>
                </a:cubicBezTo>
                <a:cubicBezTo>
                  <a:pt x="5892" y="13885"/>
                  <a:pt x="5952" y="14207"/>
                  <a:pt x="5929" y="14256"/>
                </a:cubicBezTo>
                <a:cubicBezTo>
                  <a:pt x="5906" y="14304"/>
                  <a:pt x="5522" y="14345"/>
                  <a:pt x="5076" y="14345"/>
                </a:cubicBezTo>
                <a:cubicBezTo>
                  <a:pt x="3944" y="14345"/>
                  <a:pt x="3868" y="14182"/>
                  <a:pt x="4279" y="12630"/>
                </a:cubicBezTo>
                <a:cubicBezTo>
                  <a:pt x="4542" y="11635"/>
                  <a:pt x="4583" y="11568"/>
                  <a:pt x="4934" y="11531"/>
                </a:cubicBezTo>
                <a:cubicBezTo>
                  <a:pt x="4974" y="11527"/>
                  <a:pt x="5010" y="11524"/>
                  <a:pt x="5043" y="11525"/>
                </a:cubicBezTo>
                <a:close/>
                <a:moveTo>
                  <a:pt x="13128" y="11897"/>
                </a:moveTo>
                <a:cubicBezTo>
                  <a:pt x="13189" y="11892"/>
                  <a:pt x="13256" y="11936"/>
                  <a:pt x="13375" y="12026"/>
                </a:cubicBezTo>
                <a:cubicBezTo>
                  <a:pt x="13592" y="12190"/>
                  <a:pt x="13668" y="12197"/>
                  <a:pt x="13940" y="12067"/>
                </a:cubicBezTo>
                <a:cubicBezTo>
                  <a:pt x="14300" y="11895"/>
                  <a:pt x="14431" y="11981"/>
                  <a:pt x="14644" y="12524"/>
                </a:cubicBezTo>
                <a:cubicBezTo>
                  <a:pt x="14802" y="12928"/>
                  <a:pt x="14801" y="13328"/>
                  <a:pt x="14642" y="13832"/>
                </a:cubicBezTo>
                <a:lnTo>
                  <a:pt x="14516" y="14230"/>
                </a:lnTo>
                <a:lnTo>
                  <a:pt x="13647" y="14230"/>
                </a:lnTo>
                <a:cubicBezTo>
                  <a:pt x="13169" y="14230"/>
                  <a:pt x="12760" y="14191"/>
                  <a:pt x="12738" y="14144"/>
                </a:cubicBezTo>
                <a:cubicBezTo>
                  <a:pt x="12716" y="14097"/>
                  <a:pt x="12657" y="13849"/>
                  <a:pt x="12605" y="13594"/>
                </a:cubicBezTo>
                <a:cubicBezTo>
                  <a:pt x="12484" y="13002"/>
                  <a:pt x="12608" y="12372"/>
                  <a:pt x="12905" y="12063"/>
                </a:cubicBezTo>
                <a:cubicBezTo>
                  <a:pt x="13009" y="11956"/>
                  <a:pt x="13066" y="11901"/>
                  <a:pt x="13128" y="11897"/>
                </a:cubicBezTo>
                <a:close/>
                <a:moveTo>
                  <a:pt x="15323" y="12210"/>
                </a:moveTo>
                <a:cubicBezTo>
                  <a:pt x="15369" y="12227"/>
                  <a:pt x="15439" y="12329"/>
                  <a:pt x="15566" y="12537"/>
                </a:cubicBezTo>
                <a:cubicBezTo>
                  <a:pt x="15867" y="13029"/>
                  <a:pt x="16134" y="13089"/>
                  <a:pt x="16634" y="12774"/>
                </a:cubicBezTo>
                <a:cubicBezTo>
                  <a:pt x="16922" y="12593"/>
                  <a:pt x="16962" y="12594"/>
                  <a:pt x="17247" y="12773"/>
                </a:cubicBezTo>
                <a:cubicBezTo>
                  <a:pt x="17414" y="12878"/>
                  <a:pt x="17551" y="13016"/>
                  <a:pt x="17551" y="13080"/>
                </a:cubicBezTo>
                <a:cubicBezTo>
                  <a:pt x="17551" y="13287"/>
                  <a:pt x="16888" y="13761"/>
                  <a:pt x="16692" y="13694"/>
                </a:cubicBezTo>
                <a:cubicBezTo>
                  <a:pt x="16505" y="13629"/>
                  <a:pt x="16434" y="13813"/>
                  <a:pt x="16596" y="13944"/>
                </a:cubicBezTo>
                <a:cubicBezTo>
                  <a:pt x="16645" y="13984"/>
                  <a:pt x="16662" y="14064"/>
                  <a:pt x="16634" y="14123"/>
                </a:cubicBezTo>
                <a:cubicBezTo>
                  <a:pt x="16567" y="14266"/>
                  <a:pt x="15634" y="14254"/>
                  <a:pt x="15443" y="14106"/>
                </a:cubicBezTo>
                <a:cubicBezTo>
                  <a:pt x="15267" y="13971"/>
                  <a:pt x="15233" y="13317"/>
                  <a:pt x="15392" y="13108"/>
                </a:cubicBezTo>
                <a:cubicBezTo>
                  <a:pt x="15471" y="13004"/>
                  <a:pt x="15459" y="12919"/>
                  <a:pt x="15339" y="12745"/>
                </a:cubicBezTo>
                <a:cubicBezTo>
                  <a:pt x="15241" y="12602"/>
                  <a:pt x="15205" y="12441"/>
                  <a:pt x="15243" y="12312"/>
                </a:cubicBezTo>
                <a:cubicBezTo>
                  <a:pt x="15256" y="12268"/>
                  <a:pt x="15268" y="12237"/>
                  <a:pt x="15284" y="12221"/>
                </a:cubicBezTo>
                <a:cubicBezTo>
                  <a:pt x="15295" y="12209"/>
                  <a:pt x="15308" y="12205"/>
                  <a:pt x="15323" y="12210"/>
                </a:cubicBezTo>
                <a:close/>
                <a:moveTo>
                  <a:pt x="15759" y="13441"/>
                </a:moveTo>
                <a:cubicBezTo>
                  <a:pt x="15717" y="13437"/>
                  <a:pt x="15683" y="13444"/>
                  <a:pt x="15666" y="13466"/>
                </a:cubicBezTo>
                <a:cubicBezTo>
                  <a:pt x="15641" y="13499"/>
                  <a:pt x="15647" y="13582"/>
                  <a:pt x="15679" y="13649"/>
                </a:cubicBezTo>
                <a:cubicBezTo>
                  <a:pt x="15749" y="13800"/>
                  <a:pt x="16073" y="13811"/>
                  <a:pt x="16073" y="13664"/>
                </a:cubicBezTo>
                <a:cubicBezTo>
                  <a:pt x="16073" y="13571"/>
                  <a:pt x="15883" y="13456"/>
                  <a:pt x="15759" y="13441"/>
                </a:cubicBezTo>
                <a:close/>
                <a:moveTo>
                  <a:pt x="17670" y="13599"/>
                </a:moveTo>
                <a:cubicBezTo>
                  <a:pt x="17701" y="13592"/>
                  <a:pt x="17724" y="13593"/>
                  <a:pt x="17740" y="13606"/>
                </a:cubicBezTo>
                <a:cubicBezTo>
                  <a:pt x="17831" y="13680"/>
                  <a:pt x="17752" y="14081"/>
                  <a:pt x="17621" y="14213"/>
                </a:cubicBezTo>
                <a:cubicBezTo>
                  <a:pt x="17499" y="14336"/>
                  <a:pt x="17055" y="14355"/>
                  <a:pt x="17001" y="14239"/>
                </a:cubicBezTo>
                <a:cubicBezTo>
                  <a:pt x="16941" y="14111"/>
                  <a:pt x="17458" y="13646"/>
                  <a:pt x="17670" y="13599"/>
                </a:cubicBezTo>
                <a:close/>
                <a:moveTo>
                  <a:pt x="18184" y="14161"/>
                </a:moveTo>
                <a:cubicBezTo>
                  <a:pt x="18288" y="14164"/>
                  <a:pt x="18379" y="14238"/>
                  <a:pt x="18341" y="14319"/>
                </a:cubicBezTo>
                <a:cubicBezTo>
                  <a:pt x="18319" y="14366"/>
                  <a:pt x="18247" y="14403"/>
                  <a:pt x="18181" y="14403"/>
                </a:cubicBezTo>
                <a:cubicBezTo>
                  <a:pt x="18023" y="14403"/>
                  <a:pt x="17952" y="14249"/>
                  <a:pt x="18080" y="14184"/>
                </a:cubicBezTo>
                <a:cubicBezTo>
                  <a:pt x="18113" y="14167"/>
                  <a:pt x="18150" y="14159"/>
                  <a:pt x="18184" y="14161"/>
                </a:cubicBezTo>
                <a:close/>
                <a:moveTo>
                  <a:pt x="11725" y="14632"/>
                </a:moveTo>
                <a:cubicBezTo>
                  <a:pt x="19281" y="14632"/>
                  <a:pt x="20290" y="14653"/>
                  <a:pt x="20290" y="14804"/>
                </a:cubicBezTo>
                <a:cubicBezTo>
                  <a:pt x="20290" y="14915"/>
                  <a:pt x="20223" y="14964"/>
                  <a:pt x="20103" y="14942"/>
                </a:cubicBezTo>
                <a:cubicBezTo>
                  <a:pt x="19883" y="14902"/>
                  <a:pt x="19790" y="15051"/>
                  <a:pt x="19867" y="15315"/>
                </a:cubicBezTo>
                <a:cubicBezTo>
                  <a:pt x="19899" y="15425"/>
                  <a:pt x="19998" y="15488"/>
                  <a:pt x="20105" y="15468"/>
                </a:cubicBezTo>
                <a:cubicBezTo>
                  <a:pt x="20418" y="15411"/>
                  <a:pt x="20393" y="15822"/>
                  <a:pt x="20074" y="15969"/>
                </a:cubicBezTo>
                <a:lnTo>
                  <a:pt x="19802" y="16094"/>
                </a:lnTo>
                <a:lnTo>
                  <a:pt x="19985" y="16349"/>
                </a:lnTo>
                <a:lnTo>
                  <a:pt x="20167" y="16607"/>
                </a:lnTo>
                <a:lnTo>
                  <a:pt x="19970" y="16781"/>
                </a:lnTo>
                <a:cubicBezTo>
                  <a:pt x="19798" y="16931"/>
                  <a:pt x="19788" y="16979"/>
                  <a:pt x="19891" y="17144"/>
                </a:cubicBezTo>
                <a:cubicBezTo>
                  <a:pt x="19957" y="17248"/>
                  <a:pt x="20074" y="17318"/>
                  <a:pt x="20151" y="17301"/>
                </a:cubicBezTo>
                <a:cubicBezTo>
                  <a:pt x="20228" y="17284"/>
                  <a:pt x="20290" y="17348"/>
                  <a:pt x="20290" y="17443"/>
                </a:cubicBezTo>
                <a:cubicBezTo>
                  <a:pt x="20291" y="17595"/>
                  <a:pt x="19275" y="17618"/>
                  <a:pt x="11752" y="17644"/>
                </a:cubicBezTo>
                <a:cubicBezTo>
                  <a:pt x="5751" y="17665"/>
                  <a:pt x="3196" y="17636"/>
                  <a:pt x="3155" y="17550"/>
                </a:cubicBezTo>
                <a:cubicBezTo>
                  <a:pt x="3077" y="17383"/>
                  <a:pt x="3178" y="17272"/>
                  <a:pt x="3405" y="17272"/>
                </a:cubicBezTo>
                <a:cubicBezTo>
                  <a:pt x="3535" y="17272"/>
                  <a:pt x="3593" y="17201"/>
                  <a:pt x="3593" y="17042"/>
                </a:cubicBezTo>
                <a:cubicBezTo>
                  <a:pt x="3593" y="16877"/>
                  <a:pt x="3534" y="16812"/>
                  <a:pt x="3382" y="16810"/>
                </a:cubicBezTo>
                <a:cubicBezTo>
                  <a:pt x="3266" y="16809"/>
                  <a:pt x="3155" y="16743"/>
                  <a:pt x="3135" y="16663"/>
                </a:cubicBezTo>
                <a:cubicBezTo>
                  <a:pt x="3086" y="16470"/>
                  <a:pt x="3274" y="16182"/>
                  <a:pt x="3451" y="16180"/>
                </a:cubicBezTo>
                <a:cubicBezTo>
                  <a:pt x="3529" y="16179"/>
                  <a:pt x="3649" y="16129"/>
                  <a:pt x="3718" y="16072"/>
                </a:cubicBezTo>
                <a:cubicBezTo>
                  <a:pt x="3826" y="15981"/>
                  <a:pt x="3826" y="15943"/>
                  <a:pt x="3718" y="15770"/>
                </a:cubicBezTo>
                <a:cubicBezTo>
                  <a:pt x="3649" y="15661"/>
                  <a:pt x="3593" y="15438"/>
                  <a:pt x="3593" y="15274"/>
                </a:cubicBezTo>
                <a:cubicBezTo>
                  <a:pt x="3593" y="15034"/>
                  <a:pt x="3551" y="14975"/>
                  <a:pt x="3375" y="14974"/>
                </a:cubicBezTo>
                <a:cubicBezTo>
                  <a:pt x="3242" y="14972"/>
                  <a:pt x="3159" y="14906"/>
                  <a:pt x="3159" y="14802"/>
                </a:cubicBezTo>
                <a:cubicBezTo>
                  <a:pt x="3159" y="14653"/>
                  <a:pt x="4216" y="14632"/>
                  <a:pt x="11725" y="14632"/>
                </a:cubicBezTo>
                <a:close/>
                <a:moveTo>
                  <a:pt x="11725" y="18418"/>
                </a:moveTo>
                <a:cubicBezTo>
                  <a:pt x="19281" y="18418"/>
                  <a:pt x="20290" y="18439"/>
                  <a:pt x="20290" y="18591"/>
                </a:cubicBezTo>
                <a:cubicBezTo>
                  <a:pt x="20290" y="18701"/>
                  <a:pt x="20223" y="18750"/>
                  <a:pt x="20103" y="18728"/>
                </a:cubicBezTo>
                <a:cubicBezTo>
                  <a:pt x="19819" y="18677"/>
                  <a:pt x="19756" y="18935"/>
                  <a:pt x="19994" y="19173"/>
                </a:cubicBezTo>
                <a:lnTo>
                  <a:pt x="20202" y="19378"/>
                </a:lnTo>
                <a:lnTo>
                  <a:pt x="19963" y="19499"/>
                </a:lnTo>
                <a:cubicBezTo>
                  <a:pt x="19643" y="19660"/>
                  <a:pt x="19665" y="19817"/>
                  <a:pt x="20031" y="20018"/>
                </a:cubicBezTo>
                <a:cubicBezTo>
                  <a:pt x="20314" y="20174"/>
                  <a:pt x="20412" y="20400"/>
                  <a:pt x="20276" y="20579"/>
                </a:cubicBezTo>
                <a:cubicBezTo>
                  <a:pt x="20245" y="20620"/>
                  <a:pt x="20172" y="20603"/>
                  <a:pt x="20114" y="20540"/>
                </a:cubicBezTo>
                <a:cubicBezTo>
                  <a:pt x="20042" y="20461"/>
                  <a:pt x="19977" y="20477"/>
                  <a:pt x="19904" y="20593"/>
                </a:cubicBezTo>
                <a:cubicBezTo>
                  <a:pt x="19763" y="20817"/>
                  <a:pt x="19868" y="21021"/>
                  <a:pt x="20103" y="20978"/>
                </a:cubicBezTo>
                <a:cubicBezTo>
                  <a:pt x="20224" y="20956"/>
                  <a:pt x="20290" y="21005"/>
                  <a:pt x="20290" y="21116"/>
                </a:cubicBezTo>
                <a:cubicBezTo>
                  <a:pt x="20291" y="21267"/>
                  <a:pt x="19275" y="21291"/>
                  <a:pt x="11752" y="21317"/>
                </a:cubicBezTo>
                <a:cubicBezTo>
                  <a:pt x="6101" y="21336"/>
                  <a:pt x="3194" y="21307"/>
                  <a:pt x="3159" y="21231"/>
                </a:cubicBezTo>
                <a:cubicBezTo>
                  <a:pt x="3071" y="21045"/>
                  <a:pt x="3188" y="20902"/>
                  <a:pt x="3375" y="20967"/>
                </a:cubicBezTo>
                <a:cubicBezTo>
                  <a:pt x="3487" y="21005"/>
                  <a:pt x="3567" y="20958"/>
                  <a:pt x="3604" y="20830"/>
                </a:cubicBezTo>
                <a:cubicBezTo>
                  <a:pt x="3672" y="20597"/>
                  <a:pt x="3471" y="20391"/>
                  <a:pt x="3327" y="20548"/>
                </a:cubicBezTo>
                <a:cubicBezTo>
                  <a:pt x="3191" y="20698"/>
                  <a:pt x="3115" y="20562"/>
                  <a:pt x="3115" y="20172"/>
                </a:cubicBezTo>
                <a:cubicBezTo>
                  <a:pt x="3115" y="19908"/>
                  <a:pt x="3167" y="19817"/>
                  <a:pt x="3375" y="19721"/>
                </a:cubicBezTo>
                <a:cubicBezTo>
                  <a:pt x="3656" y="19592"/>
                  <a:pt x="3690" y="19511"/>
                  <a:pt x="3542" y="19316"/>
                </a:cubicBezTo>
                <a:cubicBezTo>
                  <a:pt x="3474" y="19226"/>
                  <a:pt x="3474" y="19168"/>
                  <a:pt x="3542" y="19113"/>
                </a:cubicBezTo>
                <a:cubicBezTo>
                  <a:pt x="3741" y="18950"/>
                  <a:pt x="3642" y="18689"/>
                  <a:pt x="3397" y="18727"/>
                </a:cubicBezTo>
                <a:cubicBezTo>
                  <a:pt x="3230" y="18753"/>
                  <a:pt x="3159" y="18711"/>
                  <a:pt x="3159" y="18591"/>
                </a:cubicBezTo>
                <a:cubicBezTo>
                  <a:pt x="3159" y="18439"/>
                  <a:pt x="4168" y="18418"/>
                  <a:pt x="11725" y="18418"/>
                </a:cubicBezTo>
                <a:close/>
              </a:path>
            </a:pathLst>
          </a:custGeom>
          <a:effectLst/>
        </p:spPr>
      </p:pic>
      <p:sp>
        <p:nvSpPr>
          <p:cNvPr id="166" name="About Doormat Farm"/>
          <p:cNvSpPr txBox="1">
            <a:spLocks noGrp="1"/>
          </p:cNvSpPr>
          <p:nvPr>
            <p:ph type="title"/>
          </p:nvPr>
        </p:nvSpPr>
        <p:spPr>
          <a:xfrm>
            <a:off x="1257300" y="594278"/>
            <a:ext cx="21869400" cy="2006077"/>
          </a:xfrm>
          <a:prstGeom prst="rect">
            <a:avLst/>
          </a:prstGeom>
        </p:spPr>
        <p:txBody>
          <a:bodyPr/>
          <a:lstStyle>
            <a:lvl1pPr>
              <a:defRPr sz="9800" spc="195">
                <a:solidFill>
                  <a:srgbClr val="070907"/>
                </a:solidFill>
                <a:latin typeface="DIN Condensed Bold"/>
                <a:ea typeface="DIN Condensed Bold"/>
                <a:cs typeface="DIN Condensed Bold"/>
                <a:sym typeface="DIN Condensed Bold"/>
              </a:defRPr>
            </a:lvl1pPr>
          </a:lstStyle>
          <a:p>
            <a:r>
              <a:t>About Doormat Farm</a:t>
            </a:r>
          </a:p>
        </p:txBody>
      </p:sp>
      <p:sp>
        <p:nvSpPr>
          <p:cNvPr id="167" name="People who lead busy lives, such as students and working professionals, often lack the time to make meals and worry that the processed food they buy at the grocery store may harm them. We provide a ready-to-eat meal kit service that can be prepared in a "/>
          <p:cNvSpPr txBox="1"/>
          <p:nvPr/>
        </p:nvSpPr>
        <p:spPr>
          <a:xfrm>
            <a:off x="1056055" y="2431061"/>
            <a:ext cx="11353726" cy="61657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20000"/>
          </a:bodyPr>
          <a:lstStyle>
            <a:lvl1pPr algn="just">
              <a:spcBef>
                <a:spcPts val="4800"/>
              </a:spcBef>
              <a:defRPr sz="4900" spc="97">
                <a:solidFill>
                  <a:srgbClr val="000000"/>
                </a:solidFill>
                <a:latin typeface="American Typewriter"/>
                <a:ea typeface="American Typewriter"/>
                <a:cs typeface="American Typewriter"/>
                <a:sym typeface="American Typewriter"/>
              </a:defRPr>
            </a:lvl1pPr>
          </a:lstStyle>
          <a:p>
            <a:r>
              <a:t>People who lead busy lives, such as students and working professionals, often lack the time to make meals and worry that the processed food they buy at the grocery store may harm them. We provide a ready-to-eat meal kit service that can be prepared in a matter of minutes.</a:t>
            </a:r>
          </a:p>
        </p:txBody>
      </p:sp>
      <p:sp>
        <p:nvSpPr>
          <p:cNvPr id="168" name="However, given that there are numerous delivery services available that can provide meals in a matter of minutes, we require the best management service to improve the caliber and variety of meals, cut down on the time and distance delivery drivers must "/>
          <p:cNvSpPr txBox="1"/>
          <p:nvPr/>
        </p:nvSpPr>
        <p:spPr>
          <a:xfrm>
            <a:off x="973497" y="8842799"/>
            <a:ext cx="21869401" cy="42798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algn="just">
              <a:spcBef>
                <a:spcPts val="4800"/>
              </a:spcBef>
              <a:defRPr sz="4900" spc="97">
                <a:solidFill>
                  <a:srgbClr val="000000"/>
                </a:solidFill>
                <a:latin typeface="American Typewriter"/>
                <a:ea typeface="American Typewriter"/>
                <a:cs typeface="American Typewriter"/>
                <a:sym typeface="American Typewriter"/>
              </a:defRPr>
            </a:lvl1pPr>
          </a:lstStyle>
          <a:p>
            <a:r>
              <a:t>However, given that there are numerous delivery services available that can provide meals in a matter of minutes, we require the best management service to improve the caliber and variety of meals, cut down on the time and distance delivery drivers must go, and find the best subscription packages.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170" name="Manjeet Acharya"/>
          <p:cNvSpPr txBox="1"/>
          <p:nvPr/>
        </p:nvSpPr>
        <p:spPr>
          <a:xfrm>
            <a:off x="4756690" y="2283452"/>
            <a:ext cx="10560096" cy="22207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defRPr sz="5800" cap="all" spc="116">
                <a:solidFill>
                  <a:srgbClr val="080B09"/>
                </a:solidFill>
                <a:latin typeface="+mn-lt"/>
                <a:ea typeface="+mn-ea"/>
                <a:cs typeface="+mn-cs"/>
                <a:sym typeface="Futura"/>
              </a:defRPr>
            </a:pPr>
            <a:endParaRPr/>
          </a:p>
          <a:p>
            <a:pPr>
              <a:defRPr sz="5800" cap="all" spc="116">
                <a:solidFill>
                  <a:srgbClr val="080B09"/>
                </a:solidFill>
                <a:latin typeface="+mn-lt"/>
                <a:ea typeface="+mn-ea"/>
                <a:cs typeface="+mn-cs"/>
                <a:sym typeface="Futura"/>
              </a:defRPr>
            </a:pPr>
            <a:r>
              <a:t>Manjeet Acharya</a:t>
            </a:r>
          </a:p>
        </p:txBody>
      </p:sp>
      <p:sp>
        <p:nvSpPr>
          <p:cNvPr id="171" name="Meet the team"/>
          <p:cNvSpPr txBox="1"/>
          <p:nvPr/>
        </p:nvSpPr>
        <p:spPr>
          <a:xfrm>
            <a:off x="7492507" y="568143"/>
            <a:ext cx="8692348" cy="1581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defRPr sz="9800" cap="all" spc="195">
                <a:solidFill>
                  <a:srgbClr val="070907"/>
                </a:solidFill>
                <a:latin typeface="DIN Condensed Bold"/>
                <a:ea typeface="DIN Condensed Bold"/>
                <a:cs typeface="DIN Condensed Bold"/>
                <a:sym typeface="DIN Condensed Bold"/>
              </a:defRPr>
            </a:lvl1pPr>
          </a:lstStyle>
          <a:p>
            <a:r>
              <a:t>Meet the team</a:t>
            </a:r>
          </a:p>
        </p:txBody>
      </p:sp>
      <p:sp>
        <p:nvSpPr>
          <p:cNvPr id="172" name="Sai santoshi praneetha"/>
          <p:cNvSpPr txBox="1"/>
          <p:nvPr/>
        </p:nvSpPr>
        <p:spPr>
          <a:xfrm>
            <a:off x="13523709" y="5315358"/>
            <a:ext cx="10560096" cy="30852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defRPr sz="5800" cap="all" spc="116">
                <a:solidFill>
                  <a:srgbClr val="080B09"/>
                </a:solidFill>
                <a:latin typeface="+mn-lt"/>
                <a:ea typeface="+mn-ea"/>
                <a:cs typeface="+mn-cs"/>
                <a:sym typeface="Futura"/>
              </a:defRPr>
            </a:pPr>
            <a:endParaRPr/>
          </a:p>
          <a:p>
            <a:pPr>
              <a:defRPr sz="5800" cap="all" spc="116">
                <a:solidFill>
                  <a:srgbClr val="080B09"/>
                </a:solidFill>
                <a:latin typeface="+mn-lt"/>
                <a:ea typeface="+mn-ea"/>
                <a:cs typeface="+mn-cs"/>
                <a:sym typeface="Futura"/>
              </a:defRPr>
            </a:pPr>
            <a:r>
              <a:t>Sai santoshi praneetha</a:t>
            </a:r>
          </a:p>
        </p:txBody>
      </p:sp>
      <p:sp>
        <p:nvSpPr>
          <p:cNvPr id="173" name="Harshada THombre"/>
          <p:cNvSpPr txBox="1"/>
          <p:nvPr/>
        </p:nvSpPr>
        <p:spPr>
          <a:xfrm>
            <a:off x="7055730" y="11793901"/>
            <a:ext cx="10560096" cy="2006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628269">
              <a:defRPr sz="5626" cap="all" spc="112">
                <a:solidFill>
                  <a:srgbClr val="080B09"/>
                </a:solidFill>
                <a:latin typeface="+mn-lt"/>
                <a:ea typeface="+mn-ea"/>
                <a:cs typeface="+mn-cs"/>
                <a:sym typeface="Futura"/>
              </a:defRPr>
            </a:lvl1pPr>
          </a:lstStyle>
          <a:p>
            <a:r>
              <a:t>Harshada THombre</a:t>
            </a:r>
          </a:p>
        </p:txBody>
      </p:sp>
      <p:sp>
        <p:nvSpPr>
          <p:cNvPr id="174" name="MegHana Mendu"/>
          <p:cNvSpPr txBox="1"/>
          <p:nvPr/>
        </p:nvSpPr>
        <p:spPr>
          <a:xfrm>
            <a:off x="-371691" y="6870962"/>
            <a:ext cx="10560096" cy="2006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628269">
              <a:defRPr sz="5626" cap="all" spc="112">
                <a:solidFill>
                  <a:srgbClr val="080B09"/>
                </a:solidFill>
                <a:latin typeface="+mn-lt"/>
                <a:ea typeface="+mn-ea"/>
                <a:cs typeface="+mn-cs"/>
                <a:sym typeface="Futura"/>
              </a:defRPr>
            </a:lvl1pPr>
          </a:lstStyle>
          <a:p>
            <a:r>
              <a:t>MegHana Mendu</a:t>
            </a:r>
          </a:p>
        </p:txBody>
      </p:sp>
      <p:pic>
        <p:nvPicPr>
          <p:cNvPr id="175" name="young-woman-without-face-frame-for-portrait-line-art-vector-illustration-isolated-on-white-background-400-243939636.jpg" descr="young-woman-without-face-frame-for-portrait-line-art-vector-illustration-isolated-on-white-background-400-243939636.jpg"/>
          <p:cNvPicPr>
            <a:picLocks noChangeAspect="1"/>
          </p:cNvPicPr>
          <p:nvPr/>
        </p:nvPicPr>
        <p:blipFill>
          <a:blip r:embed="rId2"/>
          <a:srcRect l="7347" t="5141" r="12929" b="1"/>
          <a:stretch>
            <a:fillRect/>
          </a:stretch>
        </p:blipFill>
        <p:spPr>
          <a:xfrm>
            <a:off x="17634146" y="7566074"/>
            <a:ext cx="3994801" cy="4753183"/>
          </a:xfrm>
          <a:custGeom>
            <a:avLst/>
            <a:gdLst/>
            <a:ahLst/>
            <a:cxnLst>
              <a:cxn ang="0">
                <a:pos x="wd2" y="hd2"/>
              </a:cxn>
              <a:cxn ang="5400000">
                <a:pos x="wd2" y="hd2"/>
              </a:cxn>
              <a:cxn ang="10800000">
                <a:pos x="wd2" y="hd2"/>
              </a:cxn>
              <a:cxn ang="16200000">
                <a:pos x="wd2" y="hd2"/>
              </a:cxn>
            </a:cxnLst>
            <a:rect l="0" t="0" r="r" b="b"/>
            <a:pathLst>
              <a:path w="21550" h="21597" extrusionOk="0">
                <a:moveTo>
                  <a:pt x="12278" y="3"/>
                </a:moveTo>
                <a:cubicBezTo>
                  <a:pt x="11911" y="17"/>
                  <a:pt x="11617" y="87"/>
                  <a:pt x="11246" y="217"/>
                </a:cubicBezTo>
                <a:cubicBezTo>
                  <a:pt x="10870" y="350"/>
                  <a:pt x="10550" y="423"/>
                  <a:pt x="10359" y="423"/>
                </a:cubicBezTo>
                <a:cubicBezTo>
                  <a:pt x="10173" y="423"/>
                  <a:pt x="10000" y="462"/>
                  <a:pt x="9899" y="528"/>
                </a:cubicBezTo>
                <a:cubicBezTo>
                  <a:pt x="9811" y="585"/>
                  <a:pt x="9595" y="701"/>
                  <a:pt x="9420" y="787"/>
                </a:cubicBezTo>
                <a:cubicBezTo>
                  <a:pt x="9244" y="873"/>
                  <a:pt x="9104" y="963"/>
                  <a:pt x="9107" y="984"/>
                </a:cubicBezTo>
                <a:cubicBezTo>
                  <a:pt x="9124" y="1087"/>
                  <a:pt x="9089" y="1115"/>
                  <a:pt x="9013" y="1061"/>
                </a:cubicBezTo>
                <a:cubicBezTo>
                  <a:pt x="8896" y="980"/>
                  <a:pt x="8395" y="1276"/>
                  <a:pt x="7981" y="1673"/>
                </a:cubicBezTo>
                <a:cubicBezTo>
                  <a:pt x="7415" y="2215"/>
                  <a:pt x="7312" y="2517"/>
                  <a:pt x="7039" y="4417"/>
                </a:cubicBezTo>
                <a:cubicBezTo>
                  <a:pt x="6914" y="5284"/>
                  <a:pt x="6858" y="5432"/>
                  <a:pt x="6649" y="5433"/>
                </a:cubicBezTo>
                <a:cubicBezTo>
                  <a:pt x="6338" y="5433"/>
                  <a:pt x="6048" y="6050"/>
                  <a:pt x="6200" y="6388"/>
                </a:cubicBezTo>
                <a:cubicBezTo>
                  <a:pt x="6237" y="6472"/>
                  <a:pt x="6326" y="6595"/>
                  <a:pt x="6399" y="6661"/>
                </a:cubicBezTo>
                <a:lnTo>
                  <a:pt x="6531" y="6781"/>
                </a:lnTo>
                <a:lnTo>
                  <a:pt x="6093" y="7158"/>
                </a:lnTo>
                <a:cubicBezTo>
                  <a:pt x="5852" y="7366"/>
                  <a:pt x="5626" y="7586"/>
                  <a:pt x="5587" y="7647"/>
                </a:cubicBezTo>
                <a:cubicBezTo>
                  <a:pt x="5465" y="7839"/>
                  <a:pt x="5500" y="8309"/>
                  <a:pt x="5656" y="8531"/>
                </a:cubicBezTo>
                <a:cubicBezTo>
                  <a:pt x="5807" y="8747"/>
                  <a:pt x="5795" y="8765"/>
                  <a:pt x="5448" y="8803"/>
                </a:cubicBezTo>
                <a:lnTo>
                  <a:pt x="5279" y="8821"/>
                </a:lnTo>
                <a:lnTo>
                  <a:pt x="5444" y="8899"/>
                </a:lnTo>
                <a:cubicBezTo>
                  <a:pt x="5534" y="8941"/>
                  <a:pt x="5761" y="8991"/>
                  <a:pt x="5949" y="9010"/>
                </a:cubicBezTo>
                <a:cubicBezTo>
                  <a:pt x="6390" y="9056"/>
                  <a:pt x="6392" y="9148"/>
                  <a:pt x="5960" y="9423"/>
                </a:cubicBezTo>
                <a:cubicBezTo>
                  <a:pt x="5563" y="9676"/>
                  <a:pt x="5510" y="9749"/>
                  <a:pt x="5412" y="10157"/>
                </a:cubicBezTo>
                <a:lnTo>
                  <a:pt x="5335" y="10469"/>
                </a:lnTo>
                <a:lnTo>
                  <a:pt x="4624" y="10590"/>
                </a:lnTo>
                <a:cubicBezTo>
                  <a:pt x="3611" y="10763"/>
                  <a:pt x="3311" y="10888"/>
                  <a:pt x="3149" y="11198"/>
                </a:cubicBezTo>
                <a:cubicBezTo>
                  <a:pt x="3077" y="11334"/>
                  <a:pt x="2949" y="11521"/>
                  <a:pt x="2864" y="11611"/>
                </a:cubicBezTo>
                <a:cubicBezTo>
                  <a:pt x="2724" y="11759"/>
                  <a:pt x="2646" y="11916"/>
                  <a:pt x="2316" y="12718"/>
                </a:cubicBezTo>
                <a:cubicBezTo>
                  <a:pt x="1777" y="14027"/>
                  <a:pt x="1028" y="16540"/>
                  <a:pt x="884" y="17526"/>
                </a:cubicBezTo>
                <a:cubicBezTo>
                  <a:pt x="796" y="18125"/>
                  <a:pt x="528" y="19529"/>
                  <a:pt x="406" y="20021"/>
                </a:cubicBezTo>
                <a:cubicBezTo>
                  <a:pt x="384" y="20110"/>
                  <a:pt x="275" y="20272"/>
                  <a:pt x="162" y="20380"/>
                </a:cubicBezTo>
                <a:cubicBezTo>
                  <a:pt x="-35" y="20569"/>
                  <a:pt x="-41" y="20579"/>
                  <a:pt x="81" y="20654"/>
                </a:cubicBezTo>
                <a:cubicBezTo>
                  <a:pt x="450" y="20882"/>
                  <a:pt x="2574" y="21131"/>
                  <a:pt x="3251" y="21024"/>
                </a:cubicBezTo>
                <a:cubicBezTo>
                  <a:pt x="3451" y="20992"/>
                  <a:pt x="3636" y="21004"/>
                  <a:pt x="3868" y="21067"/>
                </a:cubicBezTo>
                <a:cubicBezTo>
                  <a:pt x="4095" y="21129"/>
                  <a:pt x="4539" y="21163"/>
                  <a:pt x="5294" y="21177"/>
                </a:cubicBezTo>
                <a:cubicBezTo>
                  <a:pt x="6458" y="21199"/>
                  <a:pt x="6782" y="21259"/>
                  <a:pt x="6947" y="21480"/>
                </a:cubicBezTo>
                <a:cubicBezTo>
                  <a:pt x="7034" y="21598"/>
                  <a:pt x="7044" y="21597"/>
                  <a:pt x="12348" y="21597"/>
                </a:cubicBezTo>
                <a:cubicBezTo>
                  <a:pt x="16837" y="21597"/>
                  <a:pt x="17693" y="21585"/>
                  <a:pt x="17851" y="21516"/>
                </a:cubicBezTo>
                <a:cubicBezTo>
                  <a:pt x="17954" y="21471"/>
                  <a:pt x="18239" y="21417"/>
                  <a:pt x="18484" y="21395"/>
                </a:cubicBezTo>
                <a:cubicBezTo>
                  <a:pt x="18730" y="21374"/>
                  <a:pt x="19067" y="21321"/>
                  <a:pt x="19234" y="21278"/>
                </a:cubicBezTo>
                <a:cubicBezTo>
                  <a:pt x="19401" y="21236"/>
                  <a:pt x="19766" y="21199"/>
                  <a:pt x="20047" y="21199"/>
                </a:cubicBezTo>
                <a:cubicBezTo>
                  <a:pt x="20652" y="21198"/>
                  <a:pt x="21105" y="21084"/>
                  <a:pt x="21351" y="20867"/>
                </a:cubicBezTo>
                <a:cubicBezTo>
                  <a:pt x="21513" y="20725"/>
                  <a:pt x="21532" y="20663"/>
                  <a:pt x="21548" y="20200"/>
                </a:cubicBezTo>
                <a:cubicBezTo>
                  <a:pt x="21559" y="19883"/>
                  <a:pt x="21515" y="19475"/>
                  <a:pt x="21437" y="19121"/>
                </a:cubicBezTo>
                <a:cubicBezTo>
                  <a:pt x="21364" y="18793"/>
                  <a:pt x="21290" y="18070"/>
                  <a:pt x="21257" y="17414"/>
                </a:cubicBezTo>
                <a:cubicBezTo>
                  <a:pt x="21152" y="15318"/>
                  <a:pt x="21064" y="14144"/>
                  <a:pt x="20987" y="13789"/>
                </a:cubicBezTo>
                <a:cubicBezTo>
                  <a:pt x="20882" y="13299"/>
                  <a:pt x="20663" y="12969"/>
                  <a:pt x="20202" y="12601"/>
                </a:cubicBezTo>
                <a:cubicBezTo>
                  <a:pt x="19850" y="12321"/>
                  <a:pt x="19682" y="12234"/>
                  <a:pt x="19296" y="12132"/>
                </a:cubicBezTo>
                <a:cubicBezTo>
                  <a:pt x="19236" y="12116"/>
                  <a:pt x="19136" y="11947"/>
                  <a:pt x="19063" y="11742"/>
                </a:cubicBezTo>
                <a:cubicBezTo>
                  <a:pt x="18984" y="11522"/>
                  <a:pt x="18844" y="11298"/>
                  <a:pt x="18707" y="11171"/>
                </a:cubicBezTo>
                <a:lnTo>
                  <a:pt x="18482" y="10961"/>
                </a:lnTo>
                <a:lnTo>
                  <a:pt x="18658" y="10736"/>
                </a:lnTo>
                <a:cubicBezTo>
                  <a:pt x="19097" y="10177"/>
                  <a:pt x="19254" y="9456"/>
                  <a:pt x="19069" y="8846"/>
                </a:cubicBezTo>
                <a:cubicBezTo>
                  <a:pt x="18918" y="8349"/>
                  <a:pt x="18650" y="7994"/>
                  <a:pt x="17898" y="7299"/>
                </a:cubicBezTo>
                <a:cubicBezTo>
                  <a:pt x="17131" y="6590"/>
                  <a:pt x="16636" y="5998"/>
                  <a:pt x="16690" y="5851"/>
                </a:cubicBezTo>
                <a:cubicBezTo>
                  <a:pt x="16712" y="5794"/>
                  <a:pt x="16688" y="5600"/>
                  <a:pt x="16639" y="5424"/>
                </a:cubicBezTo>
                <a:cubicBezTo>
                  <a:pt x="16590" y="5247"/>
                  <a:pt x="16574" y="5067"/>
                  <a:pt x="16600" y="5025"/>
                </a:cubicBezTo>
                <a:cubicBezTo>
                  <a:pt x="16627" y="4983"/>
                  <a:pt x="16665" y="4842"/>
                  <a:pt x="16688" y="4713"/>
                </a:cubicBezTo>
                <a:cubicBezTo>
                  <a:pt x="16711" y="4584"/>
                  <a:pt x="16778" y="4405"/>
                  <a:pt x="16834" y="4315"/>
                </a:cubicBezTo>
                <a:cubicBezTo>
                  <a:pt x="17014" y="4023"/>
                  <a:pt x="16928" y="3058"/>
                  <a:pt x="16660" y="2376"/>
                </a:cubicBezTo>
                <a:cubicBezTo>
                  <a:pt x="16224" y="1264"/>
                  <a:pt x="14713" y="215"/>
                  <a:pt x="13333" y="64"/>
                </a:cubicBezTo>
                <a:cubicBezTo>
                  <a:pt x="13082" y="37"/>
                  <a:pt x="12867" y="15"/>
                  <a:pt x="12676" y="6"/>
                </a:cubicBezTo>
                <a:cubicBezTo>
                  <a:pt x="12532" y="0"/>
                  <a:pt x="12400" y="-2"/>
                  <a:pt x="12278" y="3"/>
                </a:cubicBezTo>
                <a:close/>
                <a:moveTo>
                  <a:pt x="9450" y="1381"/>
                </a:moveTo>
                <a:lnTo>
                  <a:pt x="10049" y="1853"/>
                </a:lnTo>
                <a:cubicBezTo>
                  <a:pt x="11057" y="2650"/>
                  <a:pt x="14130" y="6591"/>
                  <a:pt x="14130" y="7086"/>
                </a:cubicBezTo>
                <a:cubicBezTo>
                  <a:pt x="14130" y="7752"/>
                  <a:pt x="12999" y="8791"/>
                  <a:pt x="11700" y="9320"/>
                </a:cubicBezTo>
                <a:cubicBezTo>
                  <a:pt x="10008" y="10010"/>
                  <a:pt x="9307" y="9928"/>
                  <a:pt x="8591" y="8954"/>
                </a:cubicBezTo>
                <a:cubicBezTo>
                  <a:pt x="7643" y="7666"/>
                  <a:pt x="7403" y="6920"/>
                  <a:pt x="7482" y="5506"/>
                </a:cubicBezTo>
                <a:cubicBezTo>
                  <a:pt x="7582" y="3712"/>
                  <a:pt x="8019" y="2511"/>
                  <a:pt x="8797" y="1896"/>
                </a:cubicBezTo>
                <a:lnTo>
                  <a:pt x="9450" y="1381"/>
                </a:lnTo>
                <a:close/>
                <a:moveTo>
                  <a:pt x="13532" y="8655"/>
                </a:moveTo>
                <a:cubicBezTo>
                  <a:pt x="13691" y="8655"/>
                  <a:pt x="13794" y="8715"/>
                  <a:pt x="13899" y="8821"/>
                </a:cubicBezTo>
                <a:cubicBezTo>
                  <a:pt x="14155" y="9082"/>
                  <a:pt x="14132" y="9352"/>
                  <a:pt x="13783" y="10173"/>
                </a:cubicBezTo>
                <a:cubicBezTo>
                  <a:pt x="13543" y="10738"/>
                  <a:pt x="13344" y="11690"/>
                  <a:pt x="13342" y="12292"/>
                </a:cubicBezTo>
                <a:cubicBezTo>
                  <a:pt x="13338" y="13272"/>
                  <a:pt x="13217" y="13504"/>
                  <a:pt x="12194" y="14483"/>
                </a:cubicBezTo>
                <a:cubicBezTo>
                  <a:pt x="11225" y="15412"/>
                  <a:pt x="11024" y="15518"/>
                  <a:pt x="10869" y="15185"/>
                </a:cubicBezTo>
                <a:cubicBezTo>
                  <a:pt x="10768" y="14969"/>
                  <a:pt x="10748" y="14462"/>
                  <a:pt x="10826" y="14058"/>
                </a:cubicBezTo>
                <a:cubicBezTo>
                  <a:pt x="10940" y="13467"/>
                  <a:pt x="10841" y="13221"/>
                  <a:pt x="10323" y="12812"/>
                </a:cubicBezTo>
                <a:cubicBezTo>
                  <a:pt x="9872" y="12455"/>
                  <a:pt x="9731" y="12171"/>
                  <a:pt x="9848" y="11861"/>
                </a:cubicBezTo>
                <a:cubicBezTo>
                  <a:pt x="9940" y="11618"/>
                  <a:pt x="10093" y="11083"/>
                  <a:pt x="10188" y="10675"/>
                </a:cubicBezTo>
                <a:cubicBezTo>
                  <a:pt x="10335" y="10040"/>
                  <a:pt x="10593" y="9828"/>
                  <a:pt x="11967" y="9214"/>
                </a:cubicBezTo>
                <a:cubicBezTo>
                  <a:pt x="12842" y="8824"/>
                  <a:pt x="13268" y="8656"/>
                  <a:pt x="13532" y="8655"/>
                </a:cubicBezTo>
                <a:close/>
              </a:path>
            </a:pathLst>
          </a:custGeom>
          <a:ln w="12700">
            <a:miter lim="400000"/>
          </a:ln>
        </p:spPr>
      </p:pic>
      <p:pic>
        <p:nvPicPr>
          <p:cNvPr id="176" name="sketch-of-womans-head-with-no-face-hand-drawn-vector-40612039.jpg" descr="sketch-of-womans-head-with-no-face-hand-drawn-vector-40612039.jpg"/>
          <p:cNvPicPr>
            <a:picLocks noChangeAspect="1"/>
          </p:cNvPicPr>
          <p:nvPr/>
        </p:nvPicPr>
        <p:blipFill>
          <a:blip r:embed="rId3"/>
          <a:srcRect l="19798" t="12524" r="16701" b="19940"/>
          <a:stretch>
            <a:fillRect/>
          </a:stretch>
        </p:blipFill>
        <p:spPr>
          <a:xfrm>
            <a:off x="2779132" y="8609506"/>
            <a:ext cx="4258450" cy="4891438"/>
          </a:xfrm>
          <a:custGeom>
            <a:avLst/>
            <a:gdLst/>
            <a:ahLst/>
            <a:cxnLst>
              <a:cxn ang="0">
                <a:pos x="wd2" y="hd2"/>
              </a:cxn>
              <a:cxn ang="5400000">
                <a:pos x="wd2" y="hd2"/>
              </a:cxn>
              <a:cxn ang="10800000">
                <a:pos x="wd2" y="hd2"/>
              </a:cxn>
              <a:cxn ang="16200000">
                <a:pos x="wd2" y="hd2"/>
              </a:cxn>
            </a:cxnLst>
            <a:rect l="0" t="0" r="r" b="b"/>
            <a:pathLst>
              <a:path w="21527" h="21548" extrusionOk="0">
                <a:moveTo>
                  <a:pt x="9007" y="3"/>
                </a:moveTo>
                <a:cubicBezTo>
                  <a:pt x="8168" y="14"/>
                  <a:pt x="8135" y="17"/>
                  <a:pt x="7851" y="102"/>
                </a:cubicBezTo>
                <a:cubicBezTo>
                  <a:pt x="7593" y="179"/>
                  <a:pt x="7542" y="186"/>
                  <a:pt x="7424" y="155"/>
                </a:cubicBezTo>
                <a:cubicBezTo>
                  <a:pt x="7213" y="100"/>
                  <a:pt x="7125" y="111"/>
                  <a:pt x="6940" y="219"/>
                </a:cubicBezTo>
                <a:cubicBezTo>
                  <a:pt x="6725" y="346"/>
                  <a:pt x="6615" y="384"/>
                  <a:pt x="6503" y="375"/>
                </a:cubicBezTo>
                <a:cubicBezTo>
                  <a:pt x="6454" y="371"/>
                  <a:pt x="6363" y="382"/>
                  <a:pt x="6298" y="399"/>
                </a:cubicBezTo>
                <a:cubicBezTo>
                  <a:pt x="6197" y="427"/>
                  <a:pt x="6170" y="423"/>
                  <a:pt x="6101" y="366"/>
                </a:cubicBezTo>
                <a:cubicBezTo>
                  <a:pt x="6008" y="290"/>
                  <a:pt x="5929" y="307"/>
                  <a:pt x="5873" y="415"/>
                </a:cubicBezTo>
                <a:cubicBezTo>
                  <a:pt x="5827" y="503"/>
                  <a:pt x="5742" y="496"/>
                  <a:pt x="5756" y="406"/>
                </a:cubicBezTo>
                <a:cubicBezTo>
                  <a:pt x="5763" y="366"/>
                  <a:pt x="5727" y="385"/>
                  <a:pt x="5638" y="471"/>
                </a:cubicBezTo>
                <a:cubicBezTo>
                  <a:pt x="5557" y="550"/>
                  <a:pt x="5487" y="591"/>
                  <a:pt x="5443" y="585"/>
                </a:cubicBezTo>
                <a:cubicBezTo>
                  <a:pt x="5406" y="579"/>
                  <a:pt x="5329" y="604"/>
                  <a:pt x="5273" y="639"/>
                </a:cubicBezTo>
                <a:cubicBezTo>
                  <a:pt x="5217" y="674"/>
                  <a:pt x="5121" y="702"/>
                  <a:pt x="5060" y="702"/>
                </a:cubicBezTo>
                <a:cubicBezTo>
                  <a:pt x="4920" y="702"/>
                  <a:pt x="4787" y="762"/>
                  <a:pt x="4653" y="887"/>
                </a:cubicBezTo>
                <a:cubicBezTo>
                  <a:pt x="4595" y="941"/>
                  <a:pt x="4479" y="1011"/>
                  <a:pt x="4396" y="1043"/>
                </a:cubicBezTo>
                <a:cubicBezTo>
                  <a:pt x="4313" y="1074"/>
                  <a:pt x="4248" y="1118"/>
                  <a:pt x="4252" y="1139"/>
                </a:cubicBezTo>
                <a:cubicBezTo>
                  <a:pt x="4267" y="1242"/>
                  <a:pt x="4241" y="1261"/>
                  <a:pt x="3738" y="1503"/>
                </a:cubicBezTo>
                <a:cubicBezTo>
                  <a:pt x="3680" y="1531"/>
                  <a:pt x="3613" y="1583"/>
                  <a:pt x="3592" y="1620"/>
                </a:cubicBezTo>
                <a:cubicBezTo>
                  <a:pt x="3539" y="1710"/>
                  <a:pt x="3400" y="1838"/>
                  <a:pt x="3353" y="1838"/>
                </a:cubicBezTo>
                <a:cubicBezTo>
                  <a:pt x="3332" y="1838"/>
                  <a:pt x="3269" y="1908"/>
                  <a:pt x="3214" y="1992"/>
                </a:cubicBezTo>
                <a:cubicBezTo>
                  <a:pt x="3121" y="2137"/>
                  <a:pt x="3119" y="2151"/>
                  <a:pt x="3168" y="2237"/>
                </a:cubicBezTo>
                <a:cubicBezTo>
                  <a:pt x="3197" y="2287"/>
                  <a:pt x="3207" y="2336"/>
                  <a:pt x="3190" y="2345"/>
                </a:cubicBezTo>
                <a:cubicBezTo>
                  <a:pt x="3173" y="2355"/>
                  <a:pt x="3068" y="2481"/>
                  <a:pt x="2958" y="2625"/>
                </a:cubicBezTo>
                <a:cubicBezTo>
                  <a:pt x="2814" y="2813"/>
                  <a:pt x="2770" y="2895"/>
                  <a:pt x="2797" y="2919"/>
                </a:cubicBezTo>
                <a:cubicBezTo>
                  <a:pt x="2824" y="2943"/>
                  <a:pt x="2802" y="2989"/>
                  <a:pt x="2717" y="3080"/>
                </a:cubicBezTo>
                <a:cubicBezTo>
                  <a:pt x="2331" y="3490"/>
                  <a:pt x="2004" y="4349"/>
                  <a:pt x="1890" y="5248"/>
                </a:cubicBezTo>
                <a:cubicBezTo>
                  <a:pt x="1786" y="6071"/>
                  <a:pt x="1751" y="7504"/>
                  <a:pt x="1816" y="8237"/>
                </a:cubicBezTo>
                <a:cubicBezTo>
                  <a:pt x="1845" y="8565"/>
                  <a:pt x="1842" y="8616"/>
                  <a:pt x="1784" y="8715"/>
                </a:cubicBezTo>
                <a:cubicBezTo>
                  <a:pt x="1536" y="9141"/>
                  <a:pt x="1387" y="9767"/>
                  <a:pt x="1385" y="10391"/>
                </a:cubicBezTo>
                <a:cubicBezTo>
                  <a:pt x="1382" y="11018"/>
                  <a:pt x="1440" y="11277"/>
                  <a:pt x="1816" y="12295"/>
                </a:cubicBezTo>
                <a:cubicBezTo>
                  <a:pt x="2043" y="12909"/>
                  <a:pt x="2150" y="13350"/>
                  <a:pt x="2117" y="13535"/>
                </a:cubicBezTo>
                <a:cubicBezTo>
                  <a:pt x="2103" y="13613"/>
                  <a:pt x="2087" y="13713"/>
                  <a:pt x="2083" y="13757"/>
                </a:cubicBezTo>
                <a:cubicBezTo>
                  <a:pt x="2078" y="13801"/>
                  <a:pt x="2042" y="13883"/>
                  <a:pt x="2001" y="13941"/>
                </a:cubicBezTo>
                <a:cubicBezTo>
                  <a:pt x="1915" y="14061"/>
                  <a:pt x="1296" y="14582"/>
                  <a:pt x="955" y="14822"/>
                </a:cubicBezTo>
                <a:cubicBezTo>
                  <a:pt x="682" y="15014"/>
                  <a:pt x="264" y="15441"/>
                  <a:pt x="145" y="15649"/>
                </a:cubicBezTo>
                <a:cubicBezTo>
                  <a:pt x="-72" y="16026"/>
                  <a:pt x="-42" y="16516"/>
                  <a:pt x="217" y="16811"/>
                </a:cubicBezTo>
                <a:cubicBezTo>
                  <a:pt x="269" y="16871"/>
                  <a:pt x="343" y="16933"/>
                  <a:pt x="382" y="16951"/>
                </a:cubicBezTo>
                <a:cubicBezTo>
                  <a:pt x="429" y="16974"/>
                  <a:pt x="411" y="16939"/>
                  <a:pt x="323" y="16839"/>
                </a:cubicBezTo>
                <a:cubicBezTo>
                  <a:pt x="253" y="16760"/>
                  <a:pt x="206" y="16682"/>
                  <a:pt x="217" y="16666"/>
                </a:cubicBezTo>
                <a:cubicBezTo>
                  <a:pt x="243" y="16629"/>
                  <a:pt x="324" y="16688"/>
                  <a:pt x="430" y="16824"/>
                </a:cubicBezTo>
                <a:cubicBezTo>
                  <a:pt x="618" y="17065"/>
                  <a:pt x="785" y="17249"/>
                  <a:pt x="935" y="17381"/>
                </a:cubicBezTo>
                <a:cubicBezTo>
                  <a:pt x="1213" y="17626"/>
                  <a:pt x="1360" y="17778"/>
                  <a:pt x="1395" y="17857"/>
                </a:cubicBezTo>
                <a:cubicBezTo>
                  <a:pt x="1420" y="17915"/>
                  <a:pt x="1407" y="17992"/>
                  <a:pt x="1341" y="18170"/>
                </a:cubicBezTo>
                <a:cubicBezTo>
                  <a:pt x="1253" y="18404"/>
                  <a:pt x="1222" y="18738"/>
                  <a:pt x="1284" y="18771"/>
                </a:cubicBezTo>
                <a:cubicBezTo>
                  <a:pt x="1301" y="18780"/>
                  <a:pt x="1306" y="18727"/>
                  <a:pt x="1296" y="18652"/>
                </a:cubicBezTo>
                <a:cubicBezTo>
                  <a:pt x="1287" y="18577"/>
                  <a:pt x="1291" y="18492"/>
                  <a:pt x="1306" y="18462"/>
                </a:cubicBezTo>
                <a:cubicBezTo>
                  <a:pt x="1322" y="18431"/>
                  <a:pt x="1337" y="18396"/>
                  <a:pt x="1339" y="18383"/>
                </a:cubicBezTo>
                <a:cubicBezTo>
                  <a:pt x="1340" y="18370"/>
                  <a:pt x="1357" y="18363"/>
                  <a:pt x="1377" y="18367"/>
                </a:cubicBezTo>
                <a:cubicBezTo>
                  <a:pt x="1396" y="18372"/>
                  <a:pt x="1409" y="18385"/>
                  <a:pt x="1405" y="18395"/>
                </a:cubicBezTo>
                <a:cubicBezTo>
                  <a:pt x="1401" y="18406"/>
                  <a:pt x="1428" y="18438"/>
                  <a:pt x="1465" y="18467"/>
                </a:cubicBezTo>
                <a:cubicBezTo>
                  <a:pt x="1511" y="18504"/>
                  <a:pt x="1523" y="18536"/>
                  <a:pt x="1503" y="18570"/>
                </a:cubicBezTo>
                <a:cubicBezTo>
                  <a:pt x="1470" y="18628"/>
                  <a:pt x="1427" y="18852"/>
                  <a:pt x="1449" y="18852"/>
                </a:cubicBezTo>
                <a:cubicBezTo>
                  <a:pt x="1457" y="18852"/>
                  <a:pt x="1481" y="18789"/>
                  <a:pt x="1503" y="18714"/>
                </a:cubicBezTo>
                <a:cubicBezTo>
                  <a:pt x="1558" y="18523"/>
                  <a:pt x="1751" y="18352"/>
                  <a:pt x="1880" y="18378"/>
                </a:cubicBezTo>
                <a:cubicBezTo>
                  <a:pt x="2016" y="18405"/>
                  <a:pt x="2049" y="18458"/>
                  <a:pt x="2075" y="18675"/>
                </a:cubicBezTo>
                <a:cubicBezTo>
                  <a:pt x="2112" y="18988"/>
                  <a:pt x="2175" y="19194"/>
                  <a:pt x="2227" y="19177"/>
                </a:cubicBezTo>
                <a:cubicBezTo>
                  <a:pt x="2253" y="19168"/>
                  <a:pt x="2285" y="19177"/>
                  <a:pt x="2300" y="19198"/>
                </a:cubicBezTo>
                <a:cubicBezTo>
                  <a:pt x="2328" y="19236"/>
                  <a:pt x="2420" y="19279"/>
                  <a:pt x="2777" y="19418"/>
                </a:cubicBezTo>
                <a:cubicBezTo>
                  <a:pt x="2889" y="19462"/>
                  <a:pt x="2979" y="19515"/>
                  <a:pt x="2980" y="19535"/>
                </a:cubicBezTo>
                <a:cubicBezTo>
                  <a:pt x="2980" y="19556"/>
                  <a:pt x="3088" y="19619"/>
                  <a:pt x="3218" y="19673"/>
                </a:cubicBezTo>
                <a:cubicBezTo>
                  <a:pt x="3417" y="19757"/>
                  <a:pt x="3496" y="19772"/>
                  <a:pt x="3702" y="19771"/>
                </a:cubicBezTo>
                <a:cubicBezTo>
                  <a:pt x="3924" y="19771"/>
                  <a:pt x="4313" y="19696"/>
                  <a:pt x="4376" y="19640"/>
                </a:cubicBezTo>
                <a:cubicBezTo>
                  <a:pt x="4419" y="19603"/>
                  <a:pt x="4528" y="19617"/>
                  <a:pt x="4663" y="19677"/>
                </a:cubicBezTo>
                <a:cubicBezTo>
                  <a:pt x="4818" y="19746"/>
                  <a:pt x="4899" y="19819"/>
                  <a:pt x="4950" y="19936"/>
                </a:cubicBezTo>
                <a:cubicBezTo>
                  <a:pt x="4981" y="20006"/>
                  <a:pt x="4978" y="20025"/>
                  <a:pt x="4930" y="20041"/>
                </a:cubicBezTo>
                <a:cubicBezTo>
                  <a:pt x="4877" y="20058"/>
                  <a:pt x="4678" y="20024"/>
                  <a:pt x="4521" y="19971"/>
                </a:cubicBezTo>
                <a:cubicBezTo>
                  <a:pt x="4487" y="19959"/>
                  <a:pt x="4460" y="19962"/>
                  <a:pt x="4460" y="19978"/>
                </a:cubicBezTo>
                <a:cubicBezTo>
                  <a:pt x="4460" y="20029"/>
                  <a:pt x="4707" y="20111"/>
                  <a:pt x="4866" y="20111"/>
                </a:cubicBezTo>
                <a:cubicBezTo>
                  <a:pt x="4986" y="20111"/>
                  <a:pt x="5029" y="20124"/>
                  <a:pt x="5058" y="20172"/>
                </a:cubicBezTo>
                <a:cubicBezTo>
                  <a:pt x="5116" y="20266"/>
                  <a:pt x="5038" y="20276"/>
                  <a:pt x="4777" y="20205"/>
                </a:cubicBezTo>
                <a:cubicBezTo>
                  <a:pt x="4653" y="20171"/>
                  <a:pt x="4544" y="20149"/>
                  <a:pt x="4537" y="20156"/>
                </a:cubicBezTo>
                <a:cubicBezTo>
                  <a:pt x="4529" y="20163"/>
                  <a:pt x="4654" y="20203"/>
                  <a:pt x="4811" y="20247"/>
                </a:cubicBezTo>
                <a:cubicBezTo>
                  <a:pt x="5137" y="20336"/>
                  <a:pt x="5451" y="20349"/>
                  <a:pt x="5702" y="20284"/>
                </a:cubicBezTo>
                <a:cubicBezTo>
                  <a:pt x="5815" y="20254"/>
                  <a:pt x="5875" y="20250"/>
                  <a:pt x="5901" y="20273"/>
                </a:cubicBezTo>
                <a:cubicBezTo>
                  <a:pt x="5927" y="20296"/>
                  <a:pt x="6017" y="20269"/>
                  <a:pt x="6204" y="20186"/>
                </a:cubicBezTo>
                <a:cubicBezTo>
                  <a:pt x="6433" y="20083"/>
                  <a:pt x="6504" y="20031"/>
                  <a:pt x="6703" y="19812"/>
                </a:cubicBezTo>
                <a:cubicBezTo>
                  <a:pt x="6926" y="19567"/>
                  <a:pt x="6965" y="19542"/>
                  <a:pt x="7121" y="19556"/>
                </a:cubicBezTo>
                <a:cubicBezTo>
                  <a:pt x="7210" y="19564"/>
                  <a:pt x="7407" y="19693"/>
                  <a:pt x="7458" y="19777"/>
                </a:cubicBezTo>
                <a:cubicBezTo>
                  <a:pt x="7491" y="19831"/>
                  <a:pt x="7480" y="19853"/>
                  <a:pt x="7379" y="19929"/>
                </a:cubicBezTo>
                <a:cubicBezTo>
                  <a:pt x="7233" y="20038"/>
                  <a:pt x="7259" y="20045"/>
                  <a:pt x="7422" y="19941"/>
                </a:cubicBezTo>
                <a:cubicBezTo>
                  <a:pt x="7527" y="19873"/>
                  <a:pt x="7548" y="19869"/>
                  <a:pt x="7582" y="19909"/>
                </a:cubicBezTo>
                <a:cubicBezTo>
                  <a:pt x="7604" y="19935"/>
                  <a:pt x="7630" y="19949"/>
                  <a:pt x="7640" y="19939"/>
                </a:cubicBezTo>
                <a:cubicBezTo>
                  <a:pt x="7651" y="19930"/>
                  <a:pt x="7670" y="19936"/>
                  <a:pt x="7682" y="19953"/>
                </a:cubicBezTo>
                <a:cubicBezTo>
                  <a:pt x="7706" y="19986"/>
                  <a:pt x="7609" y="20041"/>
                  <a:pt x="7458" y="20081"/>
                </a:cubicBezTo>
                <a:cubicBezTo>
                  <a:pt x="7368" y="20104"/>
                  <a:pt x="7367" y="20105"/>
                  <a:pt x="7472" y="20107"/>
                </a:cubicBezTo>
                <a:cubicBezTo>
                  <a:pt x="7621" y="20110"/>
                  <a:pt x="7917" y="19983"/>
                  <a:pt x="8100" y="19836"/>
                </a:cubicBezTo>
                <a:cubicBezTo>
                  <a:pt x="8185" y="19767"/>
                  <a:pt x="8277" y="19712"/>
                  <a:pt x="8302" y="19712"/>
                </a:cubicBezTo>
                <a:cubicBezTo>
                  <a:pt x="8328" y="19712"/>
                  <a:pt x="8376" y="19689"/>
                  <a:pt x="8409" y="19663"/>
                </a:cubicBezTo>
                <a:cubicBezTo>
                  <a:pt x="8489" y="19600"/>
                  <a:pt x="8620" y="19631"/>
                  <a:pt x="8742" y="19742"/>
                </a:cubicBezTo>
                <a:cubicBezTo>
                  <a:pt x="8821" y="19813"/>
                  <a:pt x="8840" y="19865"/>
                  <a:pt x="8856" y="20035"/>
                </a:cubicBezTo>
                <a:cubicBezTo>
                  <a:pt x="8878" y="20276"/>
                  <a:pt x="8837" y="20326"/>
                  <a:pt x="8613" y="20326"/>
                </a:cubicBezTo>
                <a:cubicBezTo>
                  <a:pt x="8541" y="20326"/>
                  <a:pt x="8471" y="20338"/>
                  <a:pt x="8459" y="20355"/>
                </a:cubicBezTo>
                <a:cubicBezTo>
                  <a:pt x="8427" y="20400"/>
                  <a:pt x="8841" y="20395"/>
                  <a:pt x="8892" y="20350"/>
                </a:cubicBezTo>
                <a:cubicBezTo>
                  <a:pt x="8915" y="20330"/>
                  <a:pt x="8934" y="20261"/>
                  <a:pt x="8934" y="20198"/>
                </a:cubicBezTo>
                <a:cubicBezTo>
                  <a:pt x="8934" y="20135"/>
                  <a:pt x="8950" y="20075"/>
                  <a:pt x="8968" y="20065"/>
                </a:cubicBezTo>
                <a:cubicBezTo>
                  <a:pt x="8987" y="20055"/>
                  <a:pt x="9107" y="20064"/>
                  <a:pt x="9235" y="20084"/>
                </a:cubicBezTo>
                <a:cubicBezTo>
                  <a:pt x="9530" y="20132"/>
                  <a:pt x="9594" y="20203"/>
                  <a:pt x="9663" y="20551"/>
                </a:cubicBezTo>
                <a:cubicBezTo>
                  <a:pt x="9711" y="20796"/>
                  <a:pt x="9882" y="21159"/>
                  <a:pt x="10038" y="21350"/>
                </a:cubicBezTo>
                <a:cubicBezTo>
                  <a:pt x="10105" y="21432"/>
                  <a:pt x="10106" y="21443"/>
                  <a:pt x="10052" y="21478"/>
                </a:cubicBezTo>
                <a:cubicBezTo>
                  <a:pt x="10020" y="21498"/>
                  <a:pt x="9992" y="21524"/>
                  <a:pt x="9992" y="21537"/>
                </a:cubicBezTo>
                <a:cubicBezTo>
                  <a:pt x="9992" y="21589"/>
                  <a:pt x="10732" y="21446"/>
                  <a:pt x="10971" y="21348"/>
                </a:cubicBezTo>
                <a:cubicBezTo>
                  <a:pt x="11151" y="21275"/>
                  <a:pt x="11393" y="21051"/>
                  <a:pt x="11565" y="20798"/>
                </a:cubicBezTo>
                <a:cubicBezTo>
                  <a:pt x="11644" y="20681"/>
                  <a:pt x="11747" y="20568"/>
                  <a:pt x="11793" y="20546"/>
                </a:cubicBezTo>
                <a:cubicBezTo>
                  <a:pt x="11890" y="20500"/>
                  <a:pt x="12268" y="20515"/>
                  <a:pt x="12327" y="20567"/>
                </a:cubicBezTo>
                <a:cubicBezTo>
                  <a:pt x="12352" y="20589"/>
                  <a:pt x="12330" y="20669"/>
                  <a:pt x="12253" y="20829"/>
                </a:cubicBezTo>
                <a:cubicBezTo>
                  <a:pt x="12142" y="21059"/>
                  <a:pt x="12118" y="21155"/>
                  <a:pt x="12169" y="21154"/>
                </a:cubicBezTo>
                <a:cubicBezTo>
                  <a:pt x="12196" y="21154"/>
                  <a:pt x="12298" y="20973"/>
                  <a:pt x="12670" y="20264"/>
                </a:cubicBezTo>
                <a:cubicBezTo>
                  <a:pt x="12930" y="19771"/>
                  <a:pt x="13141" y="19393"/>
                  <a:pt x="13230" y="19266"/>
                </a:cubicBezTo>
                <a:cubicBezTo>
                  <a:pt x="13265" y="19215"/>
                  <a:pt x="13442" y="18945"/>
                  <a:pt x="13623" y="18666"/>
                </a:cubicBezTo>
                <a:cubicBezTo>
                  <a:pt x="13944" y="18171"/>
                  <a:pt x="14115" y="17935"/>
                  <a:pt x="14393" y="17591"/>
                </a:cubicBezTo>
                <a:cubicBezTo>
                  <a:pt x="14469" y="17498"/>
                  <a:pt x="14570" y="17361"/>
                  <a:pt x="14618" y="17287"/>
                </a:cubicBezTo>
                <a:cubicBezTo>
                  <a:pt x="14666" y="17213"/>
                  <a:pt x="14730" y="17149"/>
                  <a:pt x="14761" y="17145"/>
                </a:cubicBezTo>
                <a:cubicBezTo>
                  <a:pt x="14859" y="17133"/>
                  <a:pt x="14943" y="17247"/>
                  <a:pt x="14937" y="17387"/>
                </a:cubicBezTo>
                <a:cubicBezTo>
                  <a:pt x="14905" y="18099"/>
                  <a:pt x="14922" y="18418"/>
                  <a:pt x="15009" y="18791"/>
                </a:cubicBezTo>
                <a:cubicBezTo>
                  <a:pt x="15120" y="19259"/>
                  <a:pt x="15308" y="19781"/>
                  <a:pt x="15509" y="20177"/>
                </a:cubicBezTo>
                <a:cubicBezTo>
                  <a:pt x="15592" y="20340"/>
                  <a:pt x="15651" y="20481"/>
                  <a:pt x="15641" y="20490"/>
                </a:cubicBezTo>
                <a:cubicBezTo>
                  <a:pt x="15632" y="20499"/>
                  <a:pt x="15701" y="20639"/>
                  <a:pt x="15794" y="20803"/>
                </a:cubicBezTo>
                <a:cubicBezTo>
                  <a:pt x="15887" y="20967"/>
                  <a:pt x="15968" y="21086"/>
                  <a:pt x="15974" y="21069"/>
                </a:cubicBezTo>
                <a:cubicBezTo>
                  <a:pt x="15981" y="21051"/>
                  <a:pt x="15948" y="20966"/>
                  <a:pt x="15898" y="20882"/>
                </a:cubicBezTo>
                <a:cubicBezTo>
                  <a:pt x="15668" y="20486"/>
                  <a:pt x="15543" y="20122"/>
                  <a:pt x="15661" y="20186"/>
                </a:cubicBezTo>
                <a:cubicBezTo>
                  <a:pt x="15679" y="20195"/>
                  <a:pt x="15739" y="20181"/>
                  <a:pt x="15794" y="20156"/>
                </a:cubicBezTo>
                <a:cubicBezTo>
                  <a:pt x="15849" y="20131"/>
                  <a:pt x="15914" y="20111"/>
                  <a:pt x="15936" y="20111"/>
                </a:cubicBezTo>
                <a:cubicBezTo>
                  <a:pt x="15959" y="20110"/>
                  <a:pt x="16068" y="20004"/>
                  <a:pt x="16181" y="19873"/>
                </a:cubicBezTo>
                <a:cubicBezTo>
                  <a:pt x="16294" y="19742"/>
                  <a:pt x="16409" y="19618"/>
                  <a:pt x="16438" y="19597"/>
                </a:cubicBezTo>
                <a:cubicBezTo>
                  <a:pt x="16524" y="19534"/>
                  <a:pt x="16661" y="19553"/>
                  <a:pt x="16829" y="19651"/>
                </a:cubicBezTo>
                <a:cubicBezTo>
                  <a:pt x="17086" y="19800"/>
                  <a:pt x="17344" y="19872"/>
                  <a:pt x="17658" y="19882"/>
                </a:cubicBezTo>
                <a:cubicBezTo>
                  <a:pt x="17935" y="19890"/>
                  <a:pt x="17938" y="19889"/>
                  <a:pt x="17804" y="19847"/>
                </a:cubicBezTo>
                <a:cubicBezTo>
                  <a:pt x="17542" y="19764"/>
                  <a:pt x="17435" y="19689"/>
                  <a:pt x="17441" y="19588"/>
                </a:cubicBezTo>
                <a:cubicBezTo>
                  <a:pt x="17444" y="19537"/>
                  <a:pt x="17456" y="19494"/>
                  <a:pt x="17465" y="19493"/>
                </a:cubicBezTo>
                <a:cubicBezTo>
                  <a:pt x="17474" y="19492"/>
                  <a:pt x="17553" y="19521"/>
                  <a:pt x="17640" y="19555"/>
                </a:cubicBezTo>
                <a:cubicBezTo>
                  <a:pt x="17726" y="19588"/>
                  <a:pt x="17804" y="19608"/>
                  <a:pt x="17814" y="19598"/>
                </a:cubicBezTo>
                <a:cubicBezTo>
                  <a:pt x="17824" y="19589"/>
                  <a:pt x="17812" y="19573"/>
                  <a:pt x="17786" y="19565"/>
                </a:cubicBezTo>
                <a:cubicBezTo>
                  <a:pt x="17761" y="19557"/>
                  <a:pt x="17643" y="19493"/>
                  <a:pt x="17523" y="19423"/>
                </a:cubicBezTo>
                <a:cubicBezTo>
                  <a:pt x="17270" y="19276"/>
                  <a:pt x="17172" y="19137"/>
                  <a:pt x="17220" y="18992"/>
                </a:cubicBezTo>
                <a:cubicBezTo>
                  <a:pt x="17263" y="18862"/>
                  <a:pt x="17295" y="18842"/>
                  <a:pt x="17708" y="18666"/>
                </a:cubicBezTo>
                <a:cubicBezTo>
                  <a:pt x="17910" y="18580"/>
                  <a:pt x="18117" y="18485"/>
                  <a:pt x="18167" y="18453"/>
                </a:cubicBezTo>
                <a:cubicBezTo>
                  <a:pt x="18218" y="18422"/>
                  <a:pt x="18403" y="18341"/>
                  <a:pt x="18581" y="18275"/>
                </a:cubicBezTo>
                <a:cubicBezTo>
                  <a:pt x="18766" y="18205"/>
                  <a:pt x="19001" y="18086"/>
                  <a:pt x="19134" y="17993"/>
                </a:cubicBezTo>
                <a:cubicBezTo>
                  <a:pt x="19345" y="17847"/>
                  <a:pt x="19384" y="17833"/>
                  <a:pt x="19369" y="17909"/>
                </a:cubicBezTo>
                <a:cubicBezTo>
                  <a:pt x="19357" y="17971"/>
                  <a:pt x="19846" y="17764"/>
                  <a:pt x="19993" y="17645"/>
                </a:cubicBezTo>
                <a:cubicBezTo>
                  <a:pt x="20037" y="17610"/>
                  <a:pt x="20071" y="17590"/>
                  <a:pt x="20071" y="17602"/>
                </a:cubicBezTo>
                <a:cubicBezTo>
                  <a:pt x="20071" y="17613"/>
                  <a:pt x="20123" y="17595"/>
                  <a:pt x="20186" y="17561"/>
                </a:cubicBezTo>
                <a:cubicBezTo>
                  <a:pt x="20311" y="17495"/>
                  <a:pt x="20477" y="17481"/>
                  <a:pt x="20515" y="17533"/>
                </a:cubicBezTo>
                <a:cubicBezTo>
                  <a:pt x="20529" y="17554"/>
                  <a:pt x="20581" y="17529"/>
                  <a:pt x="20655" y="17467"/>
                </a:cubicBezTo>
                <a:cubicBezTo>
                  <a:pt x="20749" y="17388"/>
                  <a:pt x="20784" y="17375"/>
                  <a:pt x="20824" y="17404"/>
                </a:cubicBezTo>
                <a:cubicBezTo>
                  <a:pt x="20887" y="17450"/>
                  <a:pt x="20954" y="17401"/>
                  <a:pt x="21201" y="17131"/>
                </a:cubicBezTo>
                <a:cubicBezTo>
                  <a:pt x="21462" y="16847"/>
                  <a:pt x="21528" y="16704"/>
                  <a:pt x="21528" y="16425"/>
                </a:cubicBezTo>
                <a:cubicBezTo>
                  <a:pt x="21528" y="16097"/>
                  <a:pt x="21429" y="15892"/>
                  <a:pt x="21143" y="15628"/>
                </a:cubicBezTo>
                <a:cubicBezTo>
                  <a:pt x="20952" y="15451"/>
                  <a:pt x="20911" y="15395"/>
                  <a:pt x="20882" y="15259"/>
                </a:cubicBezTo>
                <a:cubicBezTo>
                  <a:pt x="20858" y="15150"/>
                  <a:pt x="20859" y="15081"/>
                  <a:pt x="20884" y="15040"/>
                </a:cubicBezTo>
                <a:cubicBezTo>
                  <a:pt x="20904" y="15008"/>
                  <a:pt x="20913" y="14971"/>
                  <a:pt x="20904" y="14958"/>
                </a:cubicBezTo>
                <a:cubicBezTo>
                  <a:pt x="20895" y="14946"/>
                  <a:pt x="20932" y="14880"/>
                  <a:pt x="20984" y="14813"/>
                </a:cubicBezTo>
                <a:cubicBezTo>
                  <a:pt x="21119" y="14640"/>
                  <a:pt x="21185" y="14481"/>
                  <a:pt x="21235" y="14208"/>
                </a:cubicBezTo>
                <a:cubicBezTo>
                  <a:pt x="21308" y="13812"/>
                  <a:pt x="21184" y="13303"/>
                  <a:pt x="20952" y="13047"/>
                </a:cubicBezTo>
                <a:cubicBezTo>
                  <a:pt x="20891" y="12980"/>
                  <a:pt x="20853" y="12925"/>
                  <a:pt x="20868" y="12925"/>
                </a:cubicBezTo>
                <a:cubicBezTo>
                  <a:pt x="20883" y="12925"/>
                  <a:pt x="20854" y="12886"/>
                  <a:pt x="20804" y="12839"/>
                </a:cubicBezTo>
                <a:cubicBezTo>
                  <a:pt x="20753" y="12793"/>
                  <a:pt x="20699" y="12713"/>
                  <a:pt x="20685" y="12662"/>
                </a:cubicBezTo>
                <a:cubicBezTo>
                  <a:pt x="20653" y="12545"/>
                  <a:pt x="20298" y="11693"/>
                  <a:pt x="20208" y="11519"/>
                </a:cubicBezTo>
                <a:cubicBezTo>
                  <a:pt x="20170" y="11447"/>
                  <a:pt x="20093" y="11266"/>
                  <a:pt x="20037" y="11119"/>
                </a:cubicBezTo>
                <a:cubicBezTo>
                  <a:pt x="19933" y="10841"/>
                  <a:pt x="19356" y="9509"/>
                  <a:pt x="19209" y="9204"/>
                </a:cubicBezTo>
                <a:cubicBezTo>
                  <a:pt x="19162" y="9109"/>
                  <a:pt x="19132" y="9025"/>
                  <a:pt x="19140" y="9017"/>
                </a:cubicBezTo>
                <a:cubicBezTo>
                  <a:pt x="19155" y="9004"/>
                  <a:pt x="19100" y="8873"/>
                  <a:pt x="18755" y="8087"/>
                </a:cubicBezTo>
                <a:cubicBezTo>
                  <a:pt x="18386" y="7246"/>
                  <a:pt x="18271" y="6973"/>
                  <a:pt x="18217" y="6812"/>
                </a:cubicBezTo>
                <a:cubicBezTo>
                  <a:pt x="18140" y="6581"/>
                  <a:pt x="17668" y="5542"/>
                  <a:pt x="17493" y="5220"/>
                </a:cubicBezTo>
                <a:cubicBezTo>
                  <a:pt x="17415" y="5075"/>
                  <a:pt x="17345" y="4932"/>
                  <a:pt x="17339" y="4903"/>
                </a:cubicBezTo>
                <a:cubicBezTo>
                  <a:pt x="17311" y="4783"/>
                  <a:pt x="16765" y="3986"/>
                  <a:pt x="16560" y="3769"/>
                </a:cubicBezTo>
                <a:cubicBezTo>
                  <a:pt x="16477" y="3680"/>
                  <a:pt x="16417" y="3600"/>
                  <a:pt x="16424" y="3590"/>
                </a:cubicBezTo>
                <a:cubicBezTo>
                  <a:pt x="16438" y="3571"/>
                  <a:pt x="16107" y="3189"/>
                  <a:pt x="15754" y="2816"/>
                </a:cubicBezTo>
                <a:cubicBezTo>
                  <a:pt x="15637" y="2692"/>
                  <a:pt x="15508" y="2550"/>
                  <a:pt x="15467" y="2499"/>
                </a:cubicBezTo>
                <a:cubicBezTo>
                  <a:pt x="15314" y="2310"/>
                  <a:pt x="14328" y="1477"/>
                  <a:pt x="13990" y="1253"/>
                </a:cubicBezTo>
                <a:cubicBezTo>
                  <a:pt x="13411" y="867"/>
                  <a:pt x="13317" y="818"/>
                  <a:pt x="12688" y="571"/>
                </a:cubicBezTo>
                <a:cubicBezTo>
                  <a:pt x="12296" y="417"/>
                  <a:pt x="12170" y="378"/>
                  <a:pt x="12185" y="415"/>
                </a:cubicBezTo>
                <a:cubicBezTo>
                  <a:pt x="12190" y="429"/>
                  <a:pt x="12180" y="444"/>
                  <a:pt x="12160" y="447"/>
                </a:cubicBezTo>
                <a:cubicBezTo>
                  <a:pt x="12141" y="450"/>
                  <a:pt x="12129" y="433"/>
                  <a:pt x="12134" y="410"/>
                </a:cubicBezTo>
                <a:cubicBezTo>
                  <a:pt x="12146" y="359"/>
                  <a:pt x="11706" y="238"/>
                  <a:pt x="11141" y="135"/>
                </a:cubicBezTo>
                <a:cubicBezTo>
                  <a:pt x="10523" y="24"/>
                  <a:pt x="9960" y="-11"/>
                  <a:pt x="9007" y="3"/>
                </a:cubicBezTo>
                <a:close/>
                <a:moveTo>
                  <a:pt x="12034" y="382"/>
                </a:moveTo>
                <a:cubicBezTo>
                  <a:pt x="12052" y="372"/>
                  <a:pt x="12077" y="376"/>
                  <a:pt x="12088" y="392"/>
                </a:cubicBezTo>
                <a:cubicBezTo>
                  <a:pt x="12100" y="408"/>
                  <a:pt x="12093" y="430"/>
                  <a:pt x="12074" y="440"/>
                </a:cubicBezTo>
                <a:cubicBezTo>
                  <a:pt x="12056" y="450"/>
                  <a:pt x="12031" y="445"/>
                  <a:pt x="12020" y="429"/>
                </a:cubicBezTo>
                <a:cubicBezTo>
                  <a:pt x="12009" y="413"/>
                  <a:pt x="12016" y="392"/>
                  <a:pt x="12034" y="382"/>
                </a:cubicBezTo>
                <a:close/>
                <a:moveTo>
                  <a:pt x="11737" y="3517"/>
                </a:moveTo>
                <a:cubicBezTo>
                  <a:pt x="11835" y="3522"/>
                  <a:pt x="11984" y="3548"/>
                  <a:pt x="11984" y="3559"/>
                </a:cubicBezTo>
                <a:cubicBezTo>
                  <a:pt x="11984" y="3561"/>
                  <a:pt x="12100" y="3569"/>
                  <a:pt x="12241" y="3576"/>
                </a:cubicBezTo>
                <a:cubicBezTo>
                  <a:pt x="12536" y="3592"/>
                  <a:pt x="12687" y="3634"/>
                  <a:pt x="12650" y="3686"/>
                </a:cubicBezTo>
                <a:cubicBezTo>
                  <a:pt x="12633" y="3710"/>
                  <a:pt x="12640" y="3713"/>
                  <a:pt x="12670" y="3697"/>
                </a:cubicBezTo>
                <a:cubicBezTo>
                  <a:pt x="12737" y="3661"/>
                  <a:pt x="13069" y="3656"/>
                  <a:pt x="13119" y="3690"/>
                </a:cubicBezTo>
                <a:cubicBezTo>
                  <a:pt x="13143" y="3706"/>
                  <a:pt x="13185" y="3711"/>
                  <a:pt x="13212" y="3702"/>
                </a:cubicBezTo>
                <a:cubicBezTo>
                  <a:pt x="13239" y="3693"/>
                  <a:pt x="13277" y="3699"/>
                  <a:pt x="13296" y="3716"/>
                </a:cubicBezTo>
                <a:cubicBezTo>
                  <a:pt x="13326" y="3742"/>
                  <a:pt x="13419" y="3758"/>
                  <a:pt x="13611" y="3770"/>
                </a:cubicBezTo>
                <a:cubicBezTo>
                  <a:pt x="13664" y="3774"/>
                  <a:pt x="13870" y="3924"/>
                  <a:pt x="13860" y="3952"/>
                </a:cubicBezTo>
                <a:cubicBezTo>
                  <a:pt x="13856" y="3964"/>
                  <a:pt x="13889" y="4024"/>
                  <a:pt x="13934" y="4087"/>
                </a:cubicBezTo>
                <a:cubicBezTo>
                  <a:pt x="14067" y="4273"/>
                  <a:pt x="14072" y="4491"/>
                  <a:pt x="13954" y="4760"/>
                </a:cubicBezTo>
                <a:cubicBezTo>
                  <a:pt x="13900" y="4884"/>
                  <a:pt x="13852" y="5013"/>
                  <a:pt x="13848" y="5047"/>
                </a:cubicBezTo>
                <a:cubicBezTo>
                  <a:pt x="13843" y="5080"/>
                  <a:pt x="13836" y="5112"/>
                  <a:pt x="13832" y="5117"/>
                </a:cubicBezTo>
                <a:cubicBezTo>
                  <a:pt x="13828" y="5121"/>
                  <a:pt x="13821" y="5135"/>
                  <a:pt x="13818" y="5148"/>
                </a:cubicBezTo>
                <a:cubicBezTo>
                  <a:pt x="13814" y="5161"/>
                  <a:pt x="13784" y="5246"/>
                  <a:pt x="13751" y="5339"/>
                </a:cubicBezTo>
                <a:cubicBezTo>
                  <a:pt x="13621" y="5705"/>
                  <a:pt x="13639" y="6052"/>
                  <a:pt x="13804" y="6386"/>
                </a:cubicBezTo>
                <a:cubicBezTo>
                  <a:pt x="13866" y="6513"/>
                  <a:pt x="13884" y="6529"/>
                  <a:pt x="13918" y="6489"/>
                </a:cubicBezTo>
                <a:cubicBezTo>
                  <a:pt x="13953" y="6447"/>
                  <a:pt x="13969" y="6454"/>
                  <a:pt x="14036" y="6533"/>
                </a:cubicBezTo>
                <a:cubicBezTo>
                  <a:pt x="14079" y="6583"/>
                  <a:pt x="14122" y="6658"/>
                  <a:pt x="14135" y="6702"/>
                </a:cubicBezTo>
                <a:cubicBezTo>
                  <a:pt x="14158" y="6783"/>
                  <a:pt x="14202" y="6806"/>
                  <a:pt x="14237" y="6757"/>
                </a:cubicBezTo>
                <a:cubicBezTo>
                  <a:pt x="14261" y="6722"/>
                  <a:pt x="14643" y="6881"/>
                  <a:pt x="14719" y="6956"/>
                </a:cubicBezTo>
                <a:cubicBezTo>
                  <a:pt x="14832" y="7069"/>
                  <a:pt x="14868" y="7249"/>
                  <a:pt x="14869" y="7704"/>
                </a:cubicBezTo>
                <a:cubicBezTo>
                  <a:pt x="14869" y="7949"/>
                  <a:pt x="14875" y="8101"/>
                  <a:pt x="14881" y="8042"/>
                </a:cubicBezTo>
                <a:cubicBezTo>
                  <a:pt x="14900" y="7863"/>
                  <a:pt x="14922" y="7832"/>
                  <a:pt x="14979" y="7900"/>
                </a:cubicBezTo>
                <a:cubicBezTo>
                  <a:pt x="15018" y="7946"/>
                  <a:pt x="15024" y="8056"/>
                  <a:pt x="15007" y="8452"/>
                </a:cubicBezTo>
                <a:cubicBezTo>
                  <a:pt x="14966" y="9429"/>
                  <a:pt x="15075" y="9865"/>
                  <a:pt x="15593" y="10771"/>
                </a:cubicBezTo>
                <a:cubicBezTo>
                  <a:pt x="15922" y="11345"/>
                  <a:pt x="16021" y="11561"/>
                  <a:pt x="16167" y="12033"/>
                </a:cubicBezTo>
                <a:cubicBezTo>
                  <a:pt x="16431" y="12886"/>
                  <a:pt x="16529" y="13639"/>
                  <a:pt x="16444" y="14156"/>
                </a:cubicBezTo>
                <a:cubicBezTo>
                  <a:pt x="16368" y="14616"/>
                  <a:pt x="15915" y="15657"/>
                  <a:pt x="15790" y="15657"/>
                </a:cubicBezTo>
                <a:cubicBezTo>
                  <a:pt x="15764" y="15657"/>
                  <a:pt x="15617" y="15786"/>
                  <a:pt x="15463" y="15942"/>
                </a:cubicBezTo>
                <a:cubicBezTo>
                  <a:pt x="15308" y="16099"/>
                  <a:pt x="15145" y="16253"/>
                  <a:pt x="15102" y="16287"/>
                </a:cubicBezTo>
                <a:cubicBezTo>
                  <a:pt x="15058" y="16321"/>
                  <a:pt x="14940" y="16445"/>
                  <a:pt x="14837" y="16563"/>
                </a:cubicBezTo>
                <a:cubicBezTo>
                  <a:pt x="14599" y="16837"/>
                  <a:pt x="13866" y="17431"/>
                  <a:pt x="13543" y="17614"/>
                </a:cubicBezTo>
                <a:cubicBezTo>
                  <a:pt x="13249" y="17780"/>
                  <a:pt x="12885" y="17908"/>
                  <a:pt x="12518" y="17974"/>
                </a:cubicBezTo>
                <a:cubicBezTo>
                  <a:pt x="11922" y="18081"/>
                  <a:pt x="11189" y="17979"/>
                  <a:pt x="10555" y="17700"/>
                </a:cubicBezTo>
                <a:cubicBezTo>
                  <a:pt x="10461" y="17658"/>
                  <a:pt x="10365" y="17623"/>
                  <a:pt x="10345" y="17623"/>
                </a:cubicBezTo>
                <a:cubicBezTo>
                  <a:pt x="10306" y="17623"/>
                  <a:pt x="9586" y="17335"/>
                  <a:pt x="9340" y="17220"/>
                </a:cubicBezTo>
                <a:cubicBezTo>
                  <a:pt x="9262" y="17184"/>
                  <a:pt x="9063" y="17094"/>
                  <a:pt x="8896" y="17019"/>
                </a:cubicBezTo>
                <a:cubicBezTo>
                  <a:pt x="8691" y="16928"/>
                  <a:pt x="8458" y="16783"/>
                  <a:pt x="8174" y="16570"/>
                </a:cubicBezTo>
                <a:cubicBezTo>
                  <a:pt x="7679" y="16199"/>
                  <a:pt x="7563" y="16099"/>
                  <a:pt x="7343" y="15853"/>
                </a:cubicBezTo>
                <a:cubicBezTo>
                  <a:pt x="7186" y="15678"/>
                  <a:pt x="6961" y="15451"/>
                  <a:pt x="6623" y="15124"/>
                </a:cubicBezTo>
                <a:cubicBezTo>
                  <a:pt x="6538" y="15042"/>
                  <a:pt x="6469" y="14960"/>
                  <a:pt x="6469" y="14941"/>
                </a:cubicBezTo>
                <a:cubicBezTo>
                  <a:pt x="6470" y="14398"/>
                  <a:pt x="6433" y="14045"/>
                  <a:pt x="6346" y="13753"/>
                </a:cubicBezTo>
                <a:cubicBezTo>
                  <a:pt x="6201" y="13266"/>
                  <a:pt x="5838" y="12550"/>
                  <a:pt x="5387" y="11860"/>
                </a:cubicBezTo>
                <a:cubicBezTo>
                  <a:pt x="5024" y="11305"/>
                  <a:pt x="4923" y="11113"/>
                  <a:pt x="4827" y="10800"/>
                </a:cubicBezTo>
                <a:cubicBezTo>
                  <a:pt x="4703" y="10394"/>
                  <a:pt x="4683" y="9979"/>
                  <a:pt x="4759" y="9393"/>
                </a:cubicBezTo>
                <a:cubicBezTo>
                  <a:pt x="4805" y="9044"/>
                  <a:pt x="4814" y="8840"/>
                  <a:pt x="4793" y="8626"/>
                </a:cubicBezTo>
                <a:cubicBezTo>
                  <a:pt x="4756" y="8228"/>
                  <a:pt x="4761" y="8113"/>
                  <a:pt x="4821" y="8033"/>
                </a:cubicBezTo>
                <a:cubicBezTo>
                  <a:pt x="4951" y="7860"/>
                  <a:pt x="4996" y="7267"/>
                  <a:pt x="4904" y="6931"/>
                </a:cubicBezTo>
                <a:cubicBezTo>
                  <a:pt x="4850" y="6734"/>
                  <a:pt x="4848" y="6730"/>
                  <a:pt x="4677" y="6524"/>
                </a:cubicBezTo>
                <a:cubicBezTo>
                  <a:pt x="4608" y="6441"/>
                  <a:pt x="4547" y="6352"/>
                  <a:pt x="4543" y="6325"/>
                </a:cubicBezTo>
                <a:cubicBezTo>
                  <a:pt x="4538" y="6298"/>
                  <a:pt x="4524" y="6219"/>
                  <a:pt x="4510" y="6150"/>
                </a:cubicBezTo>
                <a:cubicBezTo>
                  <a:pt x="4480" y="5987"/>
                  <a:pt x="4556" y="5843"/>
                  <a:pt x="4761" y="5678"/>
                </a:cubicBezTo>
                <a:cubicBezTo>
                  <a:pt x="4846" y="5610"/>
                  <a:pt x="4893" y="5554"/>
                  <a:pt x="4866" y="5554"/>
                </a:cubicBezTo>
                <a:cubicBezTo>
                  <a:pt x="4752" y="5554"/>
                  <a:pt x="4780" y="5487"/>
                  <a:pt x="4914" y="5438"/>
                </a:cubicBezTo>
                <a:cubicBezTo>
                  <a:pt x="4992" y="5409"/>
                  <a:pt x="5053" y="5372"/>
                  <a:pt x="5048" y="5354"/>
                </a:cubicBezTo>
                <a:cubicBezTo>
                  <a:pt x="5044" y="5337"/>
                  <a:pt x="5057" y="5322"/>
                  <a:pt x="5076" y="5323"/>
                </a:cubicBezTo>
                <a:cubicBezTo>
                  <a:pt x="5096" y="5323"/>
                  <a:pt x="5109" y="5333"/>
                  <a:pt x="5104" y="5344"/>
                </a:cubicBezTo>
                <a:cubicBezTo>
                  <a:pt x="5100" y="5355"/>
                  <a:pt x="5129" y="5370"/>
                  <a:pt x="5169" y="5379"/>
                </a:cubicBezTo>
                <a:cubicBezTo>
                  <a:pt x="5224" y="5391"/>
                  <a:pt x="5230" y="5387"/>
                  <a:pt x="5201" y="5356"/>
                </a:cubicBezTo>
                <a:cubicBezTo>
                  <a:pt x="5172" y="5326"/>
                  <a:pt x="5193" y="5294"/>
                  <a:pt x="5285" y="5223"/>
                </a:cubicBezTo>
                <a:cubicBezTo>
                  <a:pt x="5384" y="5148"/>
                  <a:pt x="5397" y="5127"/>
                  <a:pt x="5351" y="5111"/>
                </a:cubicBezTo>
                <a:cubicBezTo>
                  <a:pt x="5233" y="5072"/>
                  <a:pt x="5373" y="5027"/>
                  <a:pt x="5710" y="4999"/>
                </a:cubicBezTo>
                <a:cubicBezTo>
                  <a:pt x="5899" y="4984"/>
                  <a:pt x="6107" y="4958"/>
                  <a:pt x="6174" y="4942"/>
                </a:cubicBezTo>
                <a:cubicBezTo>
                  <a:pt x="6342" y="4901"/>
                  <a:pt x="6616" y="4758"/>
                  <a:pt x="6591" y="4723"/>
                </a:cubicBezTo>
                <a:cubicBezTo>
                  <a:pt x="6568" y="4691"/>
                  <a:pt x="6563" y="4693"/>
                  <a:pt x="6920" y="4601"/>
                </a:cubicBezTo>
                <a:cubicBezTo>
                  <a:pt x="7138" y="4545"/>
                  <a:pt x="7168" y="4529"/>
                  <a:pt x="7119" y="4498"/>
                </a:cubicBezTo>
                <a:cubicBezTo>
                  <a:pt x="7066" y="4464"/>
                  <a:pt x="7069" y="4455"/>
                  <a:pt x="7151" y="4408"/>
                </a:cubicBezTo>
                <a:cubicBezTo>
                  <a:pt x="7201" y="4380"/>
                  <a:pt x="7260" y="4356"/>
                  <a:pt x="7283" y="4356"/>
                </a:cubicBezTo>
                <a:cubicBezTo>
                  <a:pt x="7307" y="4356"/>
                  <a:pt x="7351" y="4336"/>
                  <a:pt x="7382" y="4312"/>
                </a:cubicBezTo>
                <a:cubicBezTo>
                  <a:pt x="7412" y="4288"/>
                  <a:pt x="7486" y="4261"/>
                  <a:pt x="7544" y="4253"/>
                </a:cubicBezTo>
                <a:cubicBezTo>
                  <a:pt x="7602" y="4245"/>
                  <a:pt x="7657" y="4237"/>
                  <a:pt x="7666" y="4234"/>
                </a:cubicBezTo>
                <a:cubicBezTo>
                  <a:pt x="7726" y="4214"/>
                  <a:pt x="7908" y="4248"/>
                  <a:pt x="7983" y="4293"/>
                </a:cubicBezTo>
                <a:cubicBezTo>
                  <a:pt x="8032" y="4322"/>
                  <a:pt x="8100" y="4356"/>
                  <a:pt x="8134" y="4366"/>
                </a:cubicBezTo>
                <a:cubicBezTo>
                  <a:pt x="8168" y="4377"/>
                  <a:pt x="8196" y="4415"/>
                  <a:pt x="8196" y="4452"/>
                </a:cubicBezTo>
                <a:cubicBezTo>
                  <a:pt x="8196" y="4517"/>
                  <a:pt x="8203" y="4519"/>
                  <a:pt x="8521" y="4501"/>
                </a:cubicBezTo>
                <a:cubicBezTo>
                  <a:pt x="8700" y="4491"/>
                  <a:pt x="8942" y="4460"/>
                  <a:pt x="9059" y="4433"/>
                </a:cubicBezTo>
                <a:cubicBezTo>
                  <a:pt x="9384" y="4357"/>
                  <a:pt x="9909" y="4153"/>
                  <a:pt x="10214" y="3984"/>
                </a:cubicBezTo>
                <a:cubicBezTo>
                  <a:pt x="10366" y="3899"/>
                  <a:pt x="10544" y="3810"/>
                  <a:pt x="10610" y="3786"/>
                </a:cubicBezTo>
                <a:cubicBezTo>
                  <a:pt x="10675" y="3762"/>
                  <a:pt x="10787" y="3709"/>
                  <a:pt x="10858" y="3667"/>
                </a:cubicBezTo>
                <a:cubicBezTo>
                  <a:pt x="10953" y="3611"/>
                  <a:pt x="11026" y="3592"/>
                  <a:pt x="11133" y="3597"/>
                </a:cubicBezTo>
                <a:cubicBezTo>
                  <a:pt x="11272" y="3604"/>
                  <a:pt x="11279" y="3609"/>
                  <a:pt x="11270" y="3697"/>
                </a:cubicBezTo>
                <a:lnTo>
                  <a:pt x="11260" y="3788"/>
                </a:lnTo>
                <a:lnTo>
                  <a:pt x="11374" y="3676"/>
                </a:lnTo>
                <a:cubicBezTo>
                  <a:pt x="11509" y="3544"/>
                  <a:pt x="11592" y="3509"/>
                  <a:pt x="11737" y="3517"/>
                </a:cubicBezTo>
                <a:close/>
                <a:moveTo>
                  <a:pt x="6447" y="4720"/>
                </a:moveTo>
                <a:cubicBezTo>
                  <a:pt x="6458" y="4735"/>
                  <a:pt x="6446" y="4765"/>
                  <a:pt x="6418" y="4784"/>
                </a:cubicBezTo>
                <a:cubicBezTo>
                  <a:pt x="6389" y="4805"/>
                  <a:pt x="6360" y="4808"/>
                  <a:pt x="6348" y="4791"/>
                </a:cubicBezTo>
                <a:cubicBezTo>
                  <a:pt x="6337" y="4776"/>
                  <a:pt x="6351" y="4746"/>
                  <a:pt x="6378" y="4727"/>
                </a:cubicBezTo>
                <a:cubicBezTo>
                  <a:pt x="6408" y="4706"/>
                  <a:pt x="6435" y="4703"/>
                  <a:pt x="6447" y="4720"/>
                </a:cubicBezTo>
                <a:close/>
                <a:moveTo>
                  <a:pt x="15746" y="15801"/>
                </a:moveTo>
                <a:cubicBezTo>
                  <a:pt x="15757" y="15817"/>
                  <a:pt x="15732" y="15870"/>
                  <a:pt x="15688" y="15918"/>
                </a:cubicBezTo>
                <a:cubicBezTo>
                  <a:pt x="15638" y="15973"/>
                  <a:pt x="15598" y="15993"/>
                  <a:pt x="15583" y="15972"/>
                </a:cubicBezTo>
                <a:cubicBezTo>
                  <a:pt x="15570" y="15954"/>
                  <a:pt x="15598" y="15901"/>
                  <a:pt x="15643" y="15855"/>
                </a:cubicBezTo>
                <a:cubicBezTo>
                  <a:pt x="15689" y="15809"/>
                  <a:pt x="15734" y="15784"/>
                  <a:pt x="15746" y="15801"/>
                </a:cubicBezTo>
                <a:close/>
                <a:moveTo>
                  <a:pt x="17315" y="19705"/>
                </a:moveTo>
                <a:cubicBezTo>
                  <a:pt x="17337" y="19707"/>
                  <a:pt x="17366" y="19714"/>
                  <a:pt x="17397" y="19728"/>
                </a:cubicBezTo>
                <a:cubicBezTo>
                  <a:pt x="17455" y="19754"/>
                  <a:pt x="17493" y="19788"/>
                  <a:pt x="17481" y="19805"/>
                </a:cubicBezTo>
                <a:cubicBezTo>
                  <a:pt x="17452" y="19846"/>
                  <a:pt x="17383" y="19841"/>
                  <a:pt x="17307" y="19792"/>
                </a:cubicBezTo>
                <a:cubicBezTo>
                  <a:pt x="17227" y="19741"/>
                  <a:pt x="17247" y="19699"/>
                  <a:pt x="17315" y="19705"/>
                </a:cubicBezTo>
                <a:close/>
              </a:path>
            </a:pathLst>
          </a:custGeom>
          <a:ln w="12700">
            <a:miter lim="400000"/>
          </a:ln>
        </p:spPr>
      </p:pic>
      <p:pic>
        <p:nvPicPr>
          <p:cNvPr id="177" name="female-woman-girl-face-template-without-eyes-nose-and-mouth-sketch-engraving-vector-illustration-t-shirt-apparel-print-design-scratch-board-imitation-black-and-white-hand-drawn-image-700-228468398.jpg" descr="female-woman-girl-face-template-without-eyes-nose-and-mouth-sketch-engraving-vector-illustration-t-shirt-apparel-print-design-scratch-board-imitation-black-and-white-hand-drawn-image-700-228468398.jpg"/>
          <p:cNvPicPr>
            <a:picLocks noChangeAspect="1"/>
          </p:cNvPicPr>
          <p:nvPr/>
        </p:nvPicPr>
        <p:blipFill>
          <a:blip r:embed="rId4"/>
          <a:srcRect l="18874" t="8937" r="18998" b="8786"/>
          <a:stretch>
            <a:fillRect/>
          </a:stretch>
        </p:blipFill>
        <p:spPr>
          <a:xfrm>
            <a:off x="9515973" y="5638631"/>
            <a:ext cx="4258368" cy="5639456"/>
          </a:xfrm>
          <a:custGeom>
            <a:avLst/>
            <a:gdLst/>
            <a:ahLst/>
            <a:cxnLst>
              <a:cxn ang="0">
                <a:pos x="wd2" y="hd2"/>
              </a:cxn>
              <a:cxn ang="5400000">
                <a:pos x="wd2" y="hd2"/>
              </a:cxn>
              <a:cxn ang="10800000">
                <a:pos x="wd2" y="hd2"/>
              </a:cxn>
              <a:cxn ang="16200000">
                <a:pos x="wd2" y="hd2"/>
              </a:cxn>
            </a:cxnLst>
            <a:rect l="0" t="0" r="r" b="b"/>
            <a:pathLst>
              <a:path w="21534" h="21597" extrusionOk="0">
                <a:moveTo>
                  <a:pt x="12719" y="0"/>
                </a:moveTo>
                <a:cubicBezTo>
                  <a:pt x="11778" y="1"/>
                  <a:pt x="11365" y="65"/>
                  <a:pt x="10646" y="319"/>
                </a:cubicBezTo>
                <a:lnTo>
                  <a:pt x="10231" y="466"/>
                </a:lnTo>
                <a:lnTo>
                  <a:pt x="9954" y="401"/>
                </a:lnTo>
                <a:cubicBezTo>
                  <a:pt x="9531" y="303"/>
                  <a:pt x="8657" y="313"/>
                  <a:pt x="8103" y="422"/>
                </a:cubicBezTo>
                <a:cubicBezTo>
                  <a:pt x="7136" y="614"/>
                  <a:pt x="6628" y="832"/>
                  <a:pt x="5960" y="1343"/>
                </a:cubicBezTo>
                <a:cubicBezTo>
                  <a:pt x="5434" y="1746"/>
                  <a:pt x="5119" y="2103"/>
                  <a:pt x="4844" y="2608"/>
                </a:cubicBezTo>
                <a:cubicBezTo>
                  <a:pt x="4645" y="2974"/>
                  <a:pt x="4568" y="3208"/>
                  <a:pt x="4399" y="3986"/>
                </a:cubicBezTo>
                <a:cubicBezTo>
                  <a:pt x="4207" y="4866"/>
                  <a:pt x="4053" y="5116"/>
                  <a:pt x="3371" y="5648"/>
                </a:cubicBezTo>
                <a:cubicBezTo>
                  <a:pt x="2818" y="6079"/>
                  <a:pt x="2598" y="6304"/>
                  <a:pt x="2331" y="6712"/>
                </a:cubicBezTo>
                <a:cubicBezTo>
                  <a:pt x="1729" y="7634"/>
                  <a:pt x="1582" y="8746"/>
                  <a:pt x="1930" y="9728"/>
                </a:cubicBezTo>
                <a:cubicBezTo>
                  <a:pt x="1985" y="9883"/>
                  <a:pt x="2158" y="10220"/>
                  <a:pt x="2317" y="10478"/>
                </a:cubicBezTo>
                <a:cubicBezTo>
                  <a:pt x="2476" y="10736"/>
                  <a:pt x="2680" y="11099"/>
                  <a:pt x="2771" y="11285"/>
                </a:cubicBezTo>
                <a:cubicBezTo>
                  <a:pt x="2928" y="11606"/>
                  <a:pt x="2935" y="11644"/>
                  <a:pt x="2928" y="12090"/>
                </a:cubicBezTo>
                <a:cubicBezTo>
                  <a:pt x="2923" y="12363"/>
                  <a:pt x="2876" y="12745"/>
                  <a:pt x="2817" y="13004"/>
                </a:cubicBezTo>
                <a:cubicBezTo>
                  <a:pt x="2655" y="13716"/>
                  <a:pt x="2702" y="14243"/>
                  <a:pt x="2980" y="14855"/>
                </a:cubicBezTo>
                <a:cubicBezTo>
                  <a:pt x="3149" y="15227"/>
                  <a:pt x="3310" y="15423"/>
                  <a:pt x="3764" y="15806"/>
                </a:cubicBezTo>
                <a:cubicBezTo>
                  <a:pt x="3979" y="15987"/>
                  <a:pt x="4154" y="16146"/>
                  <a:pt x="4154" y="16157"/>
                </a:cubicBezTo>
                <a:cubicBezTo>
                  <a:pt x="4154" y="16169"/>
                  <a:pt x="3886" y="16280"/>
                  <a:pt x="3560" y="16404"/>
                </a:cubicBezTo>
                <a:cubicBezTo>
                  <a:pt x="3120" y="16571"/>
                  <a:pt x="2913" y="16629"/>
                  <a:pt x="2761" y="16629"/>
                </a:cubicBezTo>
                <a:cubicBezTo>
                  <a:pt x="2628" y="16629"/>
                  <a:pt x="2388" y="16683"/>
                  <a:pt x="2087" y="16784"/>
                </a:cubicBezTo>
                <a:cubicBezTo>
                  <a:pt x="1704" y="16911"/>
                  <a:pt x="1596" y="16966"/>
                  <a:pt x="1493" y="17084"/>
                </a:cubicBezTo>
                <a:cubicBezTo>
                  <a:pt x="1388" y="17204"/>
                  <a:pt x="1371" y="17259"/>
                  <a:pt x="1392" y="17402"/>
                </a:cubicBezTo>
                <a:cubicBezTo>
                  <a:pt x="1417" y="17567"/>
                  <a:pt x="1409" y="17584"/>
                  <a:pt x="1200" y="17749"/>
                </a:cubicBezTo>
                <a:cubicBezTo>
                  <a:pt x="788" y="18073"/>
                  <a:pt x="247" y="19033"/>
                  <a:pt x="68" y="19759"/>
                </a:cubicBezTo>
                <a:cubicBezTo>
                  <a:pt x="-56" y="20259"/>
                  <a:pt x="-66" y="20246"/>
                  <a:pt x="527" y="20437"/>
                </a:cubicBezTo>
                <a:cubicBezTo>
                  <a:pt x="2384" y="21037"/>
                  <a:pt x="5818" y="21490"/>
                  <a:pt x="9155" y="21576"/>
                </a:cubicBezTo>
                <a:cubicBezTo>
                  <a:pt x="9809" y="21592"/>
                  <a:pt x="10453" y="21599"/>
                  <a:pt x="11084" y="21595"/>
                </a:cubicBezTo>
                <a:cubicBezTo>
                  <a:pt x="15497" y="21570"/>
                  <a:pt x="19233" y="21060"/>
                  <a:pt x="20799" y="20235"/>
                </a:cubicBezTo>
                <a:cubicBezTo>
                  <a:pt x="21088" y="20083"/>
                  <a:pt x="21534" y="19745"/>
                  <a:pt x="21534" y="19679"/>
                </a:cubicBezTo>
                <a:cubicBezTo>
                  <a:pt x="21534" y="19528"/>
                  <a:pt x="20825" y="18590"/>
                  <a:pt x="20348" y="18109"/>
                </a:cubicBezTo>
                <a:cubicBezTo>
                  <a:pt x="20164" y="17923"/>
                  <a:pt x="20002" y="17746"/>
                  <a:pt x="19989" y="17715"/>
                </a:cubicBezTo>
                <a:cubicBezTo>
                  <a:pt x="19975" y="17684"/>
                  <a:pt x="19995" y="17575"/>
                  <a:pt x="20031" y="17472"/>
                </a:cubicBezTo>
                <a:cubicBezTo>
                  <a:pt x="20112" y="17239"/>
                  <a:pt x="20116" y="16750"/>
                  <a:pt x="20039" y="16460"/>
                </a:cubicBezTo>
                <a:cubicBezTo>
                  <a:pt x="20003" y="16325"/>
                  <a:pt x="19795" y="15954"/>
                  <a:pt x="19499" y="15499"/>
                </a:cubicBezTo>
                <a:cubicBezTo>
                  <a:pt x="19015" y="14757"/>
                  <a:pt x="18980" y="14677"/>
                  <a:pt x="18999" y="14305"/>
                </a:cubicBezTo>
                <a:cubicBezTo>
                  <a:pt x="19007" y="14150"/>
                  <a:pt x="19033" y="14118"/>
                  <a:pt x="19320" y="13911"/>
                </a:cubicBezTo>
                <a:cubicBezTo>
                  <a:pt x="19908" y="13488"/>
                  <a:pt x="20245" y="13075"/>
                  <a:pt x="20440" y="12542"/>
                </a:cubicBezTo>
                <a:cubicBezTo>
                  <a:pt x="20494" y="12395"/>
                  <a:pt x="20616" y="12159"/>
                  <a:pt x="20711" y="12016"/>
                </a:cubicBezTo>
                <a:cubicBezTo>
                  <a:pt x="20952" y="11651"/>
                  <a:pt x="21004" y="11415"/>
                  <a:pt x="20976" y="10836"/>
                </a:cubicBezTo>
                <a:cubicBezTo>
                  <a:pt x="20957" y="10437"/>
                  <a:pt x="20929" y="10288"/>
                  <a:pt x="20818" y="10028"/>
                </a:cubicBezTo>
                <a:cubicBezTo>
                  <a:pt x="20699" y="9751"/>
                  <a:pt x="20676" y="9622"/>
                  <a:pt x="20643" y="9035"/>
                </a:cubicBezTo>
                <a:cubicBezTo>
                  <a:pt x="20600" y="8267"/>
                  <a:pt x="20515" y="7944"/>
                  <a:pt x="20197" y="7323"/>
                </a:cubicBezTo>
                <a:cubicBezTo>
                  <a:pt x="19927" y="6793"/>
                  <a:pt x="19694" y="6530"/>
                  <a:pt x="19057" y="6035"/>
                </a:cubicBezTo>
                <a:cubicBezTo>
                  <a:pt x="18330" y="5470"/>
                  <a:pt x="18286" y="5395"/>
                  <a:pt x="18094" y="4448"/>
                </a:cubicBezTo>
                <a:cubicBezTo>
                  <a:pt x="17893" y="3460"/>
                  <a:pt x="17682" y="2917"/>
                  <a:pt x="17225" y="2210"/>
                </a:cubicBezTo>
                <a:cubicBezTo>
                  <a:pt x="16886" y="1686"/>
                  <a:pt x="16586" y="1373"/>
                  <a:pt x="16061" y="995"/>
                </a:cubicBezTo>
                <a:cubicBezTo>
                  <a:pt x="15428" y="540"/>
                  <a:pt x="14762" y="252"/>
                  <a:pt x="13954" y="85"/>
                </a:cubicBezTo>
                <a:cubicBezTo>
                  <a:pt x="13596" y="11"/>
                  <a:pt x="13421" y="-1"/>
                  <a:pt x="12719" y="0"/>
                </a:cubicBezTo>
                <a:close/>
                <a:moveTo>
                  <a:pt x="13691" y="2505"/>
                </a:moveTo>
                <a:cubicBezTo>
                  <a:pt x="14463" y="2505"/>
                  <a:pt x="14751" y="2743"/>
                  <a:pt x="15497" y="4002"/>
                </a:cubicBezTo>
                <a:cubicBezTo>
                  <a:pt x="15822" y="4550"/>
                  <a:pt x="16291" y="5200"/>
                  <a:pt x="16539" y="5445"/>
                </a:cubicBezTo>
                <a:cubicBezTo>
                  <a:pt x="16612" y="5517"/>
                  <a:pt x="16675" y="5589"/>
                  <a:pt x="16737" y="5643"/>
                </a:cubicBezTo>
                <a:cubicBezTo>
                  <a:pt x="16989" y="5863"/>
                  <a:pt x="17008" y="5917"/>
                  <a:pt x="16918" y="6297"/>
                </a:cubicBezTo>
                <a:cubicBezTo>
                  <a:pt x="16917" y="6580"/>
                  <a:pt x="16873" y="6994"/>
                  <a:pt x="16804" y="7658"/>
                </a:cubicBezTo>
                <a:cubicBezTo>
                  <a:pt x="16521" y="10360"/>
                  <a:pt x="15850" y="11771"/>
                  <a:pt x="14465" y="12571"/>
                </a:cubicBezTo>
                <a:cubicBezTo>
                  <a:pt x="13150" y="13330"/>
                  <a:pt x="11241" y="13078"/>
                  <a:pt x="9223" y="11881"/>
                </a:cubicBezTo>
                <a:cubicBezTo>
                  <a:pt x="8346" y="11359"/>
                  <a:pt x="7448" y="10203"/>
                  <a:pt x="7287" y="9386"/>
                </a:cubicBezTo>
                <a:cubicBezTo>
                  <a:pt x="7220" y="9052"/>
                  <a:pt x="7095" y="8744"/>
                  <a:pt x="7008" y="8703"/>
                </a:cubicBezTo>
                <a:cubicBezTo>
                  <a:pt x="6920" y="8661"/>
                  <a:pt x="6941" y="8473"/>
                  <a:pt x="7056" y="8282"/>
                </a:cubicBezTo>
                <a:cubicBezTo>
                  <a:pt x="7211" y="8023"/>
                  <a:pt x="7208" y="7881"/>
                  <a:pt x="7044" y="7731"/>
                </a:cubicBezTo>
                <a:cubicBezTo>
                  <a:pt x="6865" y="7568"/>
                  <a:pt x="7004" y="7417"/>
                  <a:pt x="7768" y="6932"/>
                </a:cubicBezTo>
                <a:cubicBezTo>
                  <a:pt x="8423" y="6517"/>
                  <a:pt x="8891" y="6046"/>
                  <a:pt x="9298" y="5401"/>
                </a:cubicBezTo>
                <a:cubicBezTo>
                  <a:pt x="9925" y="4406"/>
                  <a:pt x="10154" y="4379"/>
                  <a:pt x="10273" y="5286"/>
                </a:cubicBezTo>
                <a:cubicBezTo>
                  <a:pt x="10347" y="5847"/>
                  <a:pt x="10348" y="5845"/>
                  <a:pt x="10379" y="5173"/>
                </a:cubicBezTo>
                <a:cubicBezTo>
                  <a:pt x="10449" y="3664"/>
                  <a:pt x="11888" y="2505"/>
                  <a:pt x="13691" y="2505"/>
                </a:cubicBezTo>
                <a:close/>
                <a:moveTo>
                  <a:pt x="9093" y="7354"/>
                </a:moveTo>
                <a:cubicBezTo>
                  <a:pt x="9083" y="7347"/>
                  <a:pt x="9007" y="7390"/>
                  <a:pt x="8858" y="7479"/>
                </a:cubicBezTo>
                <a:cubicBezTo>
                  <a:pt x="8677" y="7587"/>
                  <a:pt x="8527" y="7700"/>
                  <a:pt x="8527" y="7730"/>
                </a:cubicBezTo>
                <a:cubicBezTo>
                  <a:pt x="8527" y="7847"/>
                  <a:pt x="8682" y="7770"/>
                  <a:pt x="8928" y="7532"/>
                </a:cubicBezTo>
                <a:cubicBezTo>
                  <a:pt x="9045" y="7419"/>
                  <a:pt x="9103" y="7362"/>
                  <a:pt x="9093" y="7354"/>
                </a:cubicBezTo>
                <a:close/>
                <a:moveTo>
                  <a:pt x="8216" y="11396"/>
                </a:moveTo>
                <a:cubicBezTo>
                  <a:pt x="8286" y="11406"/>
                  <a:pt x="8373" y="11456"/>
                  <a:pt x="8485" y="11526"/>
                </a:cubicBezTo>
                <a:cubicBezTo>
                  <a:pt x="9071" y="11895"/>
                  <a:pt x="12766" y="15321"/>
                  <a:pt x="13075" y="15782"/>
                </a:cubicBezTo>
                <a:cubicBezTo>
                  <a:pt x="13356" y="16202"/>
                  <a:pt x="13695" y="16388"/>
                  <a:pt x="14572" y="16601"/>
                </a:cubicBezTo>
                <a:cubicBezTo>
                  <a:pt x="15035" y="16714"/>
                  <a:pt x="15039" y="16731"/>
                  <a:pt x="14626" y="16961"/>
                </a:cubicBezTo>
                <a:cubicBezTo>
                  <a:pt x="14387" y="17095"/>
                  <a:pt x="13366" y="17298"/>
                  <a:pt x="12358" y="17411"/>
                </a:cubicBezTo>
                <a:cubicBezTo>
                  <a:pt x="9544" y="17728"/>
                  <a:pt x="5569" y="17569"/>
                  <a:pt x="3853" y="17071"/>
                </a:cubicBezTo>
                <a:cubicBezTo>
                  <a:pt x="2831" y="16774"/>
                  <a:pt x="3398" y="16434"/>
                  <a:pt x="4914" y="16434"/>
                </a:cubicBezTo>
                <a:cubicBezTo>
                  <a:pt x="5913" y="16434"/>
                  <a:pt x="6142" y="16372"/>
                  <a:pt x="6247" y="16066"/>
                </a:cubicBezTo>
                <a:cubicBezTo>
                  <a:pt x="6367" y="15718"/>
                  <a:pt x="6400" y="15714"/>
                  <a:pt x="6831" y="16010"/>
                </a:cubicBezTo>
                <a:cubicBezTo>
                  <a:pt x="7370" y="16379"/>
                  <a:pt x="7701" y="16417"/>
                  <a:pt x="7546" y="16092"/>
                </a:cubicBezTo>
                <a:cubicBezTo>
                  <a:pt x="7485" y="15965"/>
                  <a:pt x="7597" y="15721"/>
                  <a:pt x="7794" y="15549"/>
                </a:cubicBezTo>
                <a:cubicBezTo>
                  <a:pt x="8108" y="15277"/>
                  <a:pt x="8110" y="15168"/>
                  <a:pt x="7804" y="14704"/>
                </a:cubicBezTo>
                <a:cubicBezTo>
                  <a:pt x="7529" y="14286"/>
                  <a:pt x="7502" y="13920"/>
                  <a:pt x="7684" y="12984"/>
                </a:cubicBezTo>
                <a:cubicBezTo>
                  <a:pt x="7933" y="11705"/>
                  <a:pt x="8006" y="11366"/>
                  <a:pt x="8216" y="11396"/>
                </a:cubicBezTo>
                <a:close/>
                <a:moveTo>
                  <a:pt x="11256" y="16531"/>
                </a:moveTo>
                <a:cubicBezTo>
                  <a:pt x="11172" y="16529"/>
                  <a:pt x="11076" y="16541"/>
                  <a:pt x="10987" y="16568"/>
                </a:cubicBezTo>
                <a:cubicBezTo>
                  <a:pt x="10793" y="16627"/>
                  <a:pt x="10850" y="16670"/>
                  <a:pt x="11134" y="16679"/>
                </a:cubicBezTo>
                <a:cubicBezTo>
                  <a:pt x="11391" y="16687"/>
                  <a:pt x="11536" y="16644"/>
                  <a:pt x="11455" y="16583"/>
                </a:cubicBezTo>
                <a:cubicBezTo>
                  <a:pt x="11415" y="16552"/>
                  <a:pt x="11341" y="16534"/>
                  <a:pt x="11256" y="16531"/>
                </a:cubicBezTo>
                <a:close/>
              </a:path>
            </a:pathLst>
          </a:custGeom>
          <a:ln w="12700">
            <a:miter lim="400000"/>
          </a:ln>
        </p:spPr>
      </p:pic>
      <p:pic>
        <p:nvPicPr>
          <p:cNvPr id="178" name="d5zc1nt-fa3b718e-185d-4204-99dd-33395ea19386.jpg" descr="d5zc1nt-fa3b718e-185d-4204-99dd-33395ea19386.jpg"/>
          <p:cNvPicPr>
            <a:picLocks noChangeAspect="1"/>
          </p:cNvPicPr>
          <p:nvPr/>
        </p:nvPicPr>
        <p:blipFill>
          <a:blip r:embed="rId5"/>
          <a:srcRect t="1759" r="1"/>
          <a:stretch>
            <a:fillRect/>
          </a:stretch>
        </p:blipFill>
        <p:spPr>
          <a:xfrm>
            <a:off x="15451134" y="394154"/>
            <a:ext cx="3901679" cy="5110810"/>
          </a:xfrm>
          <a:custGeom>
            <a:avLst/>
            <a:gdLst/>
            <a:ahLst/>
            <a:cxnLst>
              <a:cxn ang="0">
                <a:pos x="wd2" y="hd2"/>
              </a:cxn>
              <a:cxn ang="5400000">
                <a:pos x="wd2" y="hd2"/>
              </a:cxn>
              <a:cxn ang="10800000">
                <a:pos x="wd2" y="hd2"/>
              </a:cxn>
              <a:cxn ang="16200000">
                <a:pos x="wd2" y="hd2"/>
              </a:cxn>
            </a:cxnLst>
            <a:rect l="0" t="0" r="r" b="b"/>
            <a:pathLst>
              <a:path w="21598" h="21600" extrusionOk="0">
                <a:moveTo>
                  <a:pt x="11246" y="0"/>
                </a:moveTo>
                <a:cubicBezTo>
                  <a:pt x="11209" y="0"/>
                  <a:pt x="11163" y="8"/>
                  <a:pt x="11145" y="17"/>
                </a:cubicBezTo>
                <a:cubicBezTo>
                  <a:pt x="11126" y="26"/>
                  <a:pt x="11099" y="147"/>
                  <a:pt x="11079" y="297"/>
                </a:cubicBezTo>
                <a:cubicBezTo>
                  <a:pt x="11048" y="537"/>
                  <a:pt x="11039" y="564"/>
                  <a:pt x="10978" y="594"/>
                </a:cubicBezTo>
                <a:cubicBezTo>
                  <a:pt x="10917" y="625"/>
                  <a:pt x="10906" y="626"/>
                  <a:pt x="10855" y="591"/>
                </a:cubicBezTo>
                <a:cubicBezTo>
                  <a:pt x="10824" y="570"/>
                  <a:pt x="10800" y="530"/>
                  <a:pt x="10800" y="502"/>
                </a:cubicBezTo>
                <a:cubicBezTo>
                  <a:pt x="10800" y="463"/>
                  <a:pt x="10783" y="451"/>
                  <a:pt x="10732" y="451"/>
                </a:cubicBezTo>
                <a:cubicBezTo>
                  <a:pt x="10695" y="451"/>
                  <a:pt x="10650" y="466"/>
                  <a:pt x="10631" y="483"/>
                </a:cubicBezTo>
                <a:cubicBezTo>
                  <a:pt x="10588" y="522"/>
                  <a:pt x="10545" y="506"/>
                  <a:pt x="10545" y="451"/>
                </a:cubicBezTo>
                <a:cubicBezTo>
                  <a:pt x="10545" y="414"/>
                  <a:pt x="10527" y="411"/>
                  <a:pt x="10244" y="423"/>
                </a:cubicBezTo>
                <a:cubicBezTo>
                  <a:pt x="9895" y="437"/>
                  <a:pt x="9859" y="452"/>
                  <a:pt x="9739" y="639"/>
                </a:cubicBezTo>
                <a:cubicBezTo>
                  <a:pt x="9687" y="720"/>
                  <a:pt x="9656" y="747"/>
                  <a:pt x="9636" y="732"/>
                </a:cubicBezTo>
                <a:cubicBezTo>
                  <a:pt x="9583" y="691"/>
                  <a:pt x="9489" y="707"/>
                  <a:pt x="9409" y="770"/>
                </a:cubicBezTo>
                <a:cubicBezTo>
                  <a:pt x="9343" y="823"/>
                  <a:pt x="9302" y="835"/>
                  <a:pt x="9130" y="847"/>
                </a:cubicBezTo>
                <a:cubicBezTo>
                  <a:pt x="8873" y="866"/>
                  <a:pt x="8626" y="955"/>
                  <a:pt x="8449" y="1091"/>
                </a:cubicBezTo>
                <a:cubicBezTo>
                  <a:pt x="8280" y="1220"/>
                  <a:pt x="8079" y="1457"/>
                  <a:pt x="8012" y="1605"/>
                </a:cubicBezTo>
                <a:cubicBezTo>
                  <a:pt x="7983" y="1669"/>
                  <a:pt x="7934" y="1743"/>
                  <a:pt x="7902" y="1768"/>
                </a:cubicBezTo>
                <a:cubicBezTo>
                  <a:pt x="7871" y="1794"/>
                  <a:pt x="7751" y="1910"/>
                  <a:pt x="7636" y="2028"/>
                </a:cubicBezTo>
                <a:cubicBezTo>
                  <a:pt x="7447" y="2224"/>
                  <a:pt x="7427" y="2257"/>
                  <a:pt x="7386" y="2414"/>
                </a:cubicBezTo>
                <a:cubicBezTo>
                  <a:pt x="7350" y="2553"/>
                  <a:pt x="7321" y="2603"/>
                  <a:pt x="7234" y="2682"/>
                </a:cubicBezTo>
                <a:cubicBezTo>
                  <a:pt x="7061" y="2842"/>
                  <a:pt x="6804" y="3109"/>
                  <a:pt x="6701" y="3239"/>
                </a:cubicBezTo>
                <a:cubicBezTo>
                  <a:pt x="6547" y="3432"/>
                  <a:pt x="6313" y="3814"/>
                  <a:pt x="6213" y="4036"/>
                </a:cubicBezTo>
                <a:cubicBezTo>
                  <a:pt x="6149" y="4176"/>
                  <a:pt x="6067" y="4299"/>
                  <a:pt x="5949" y="4430"/>
                </a:cubicBezTo>
                <a:cubicBezTo>
                  <a:pt x="5548" y="4877"/>
                  <a:pt x="5380" y="5172"/>
                  <a:pt x="5231" y="5690"/>
                </a:cubicBezTo>
                <a:cubicBezTo>
                  <a:pt x="5097" y="6153"/>
                  <a:pt x="5062" y="6439"/>
                  <a:pt x="5062" y="7087"/>
                </a:cubicBezTo>
                <a:cubicBezTo>
                  <a:pt x="5061" y="7442"/>
                  <a:pt x="5049" y="7751"/>
                  <a:pt x="5031" y="7818"/>
                </a:cubicBezTo>
                <a:cubicBezTo>
                  <a:pt x="5005" y="7916"/>
                  <a:pt x="5012" y="7992"/>
                  <a:pt x="5075" y="8309"/>
                </a:cubicBezTo>
                <a:cubicBezTo>
                  <a:pt x="5116" y="8516"/>
                  <a:pt x="5175" y="8758"/>
                  <a:pt x="5207" y="8846"/>
                </a:cubicBezTo>
                <a:cubicBezTo>
                  <a:pt x="5294" y="9089"/>
                  <a:pt x="5455" y="9447"/>
                  <a:pt x="5521" y="9544"/>
                </a:cubicBezTo>
                <a:cubicBezTo>
                  <a:pt x="5574" y="9622"/>
                  <a:pt x="5579" y="9660"/>
                  <a:pt x="5571" y="9967"/>
                </a:cubicBezTo>
                <a:lnTo>
                  <a:pt x="5563" y="10305"/>
                </a:lnTo>
                <a:lnTo>
                  <a:pt x="5716" y="10429"/>
                </a:lnTo>
                <a:cubicBezTo>
                  <a:pt x="5801" y="10498"/>
                  <a:pt x="5909" y="10602"/>
                  <a:pt x="5954" y="10661"/>
                </a:cubicBezTo>
                <a:cubicBezTo>
                  <a:pt x="6072" y="10816"/>
                  <a:pt x="6187" y="11074"/>
                  <a:pt x="6189" y="11186"/>
                </a:cubicBezTo>
                <a:cubicBezTo>
                  <a:pt x="6189" y="11239"/>
                  <a:pt x="6208" y="11322"/>
                  <a:pt x="6233" y="11369"/>
                </a:cubicBezTo>
                <a:cubicBezTo>
                  <a:pt x="6257" y="11416"/>
                  <a:pt x="6306" y="11592"/>
                  <a:pt x="6340" y="11760"/>
                </a:cubicBezTo>
                <a:cubicBezTo>
                  <a:pt x="6389" y="11999"/>
                  <a:pt x="6418" y="12080"/>
                  <a:pt x="6474" y="12145"/>
                </a:cubicBezTo>
                <a:cubicBezTo>
                  <a:pt x="6604" y="12295"/>
                  <a:pt x="7175" y="12752"/>
                  <a:pt x="7331" y="12831"/>
                </a:cubicBezTo>
                <a:cubicBezTo>
                  <a:pt x="7415" y="12874"/>
                  <a:pt x="7505" y="12934"/>
                  <a:pt x="7531" y="12962"/>
                </a:cubicBezTo>
                <a:cubicBezTo>
                  <a:pt x="7662" y="13104"/>
                  <a:pt x="7663" y="13104"/>
                  <a:pt x="7832" y="13110"/>
                </a:cubicBezTo>
                <a:cubicBezTo>
                  <a:pt x="7922" y="13113"/>
                  <a:pt x="8003" y="13123"/>
                  <a:pt x="8014" y="13133"/>
                </a:cubicBezTo>
                <a:cubicBezTo>
                  <a:pt x="8026" y="13143"/>
                  <a:pt x="8076" y="13281"/>
                  <a:pt x="8126" y="13440"/>
                </a:cubicBezTo>
                <a:cubicBezTo>
                  <a:pt x="8205" y="13691"/>
                  <a:pt x="8240" y="13759"/>
                  <a:pt x="8377" y="13935"/>
                </a:cubicBezTo>
                <a:lnTo>
                  <a:pt x="8535" y="14138"/>
                </a:lnTo>
                <a:lnTo>
                  <a:pt x="8535" y="14718"/>
                </a:lnTo>
                <a:cubicBezTo>
                  <a:pt x="8535" y="15373"/>
                  <a:pt x="8522" y="15421"/>
                  <a:pt x="8361" y="15433"/>
                </a:cubicBezTo>
                <a:cubicBezTo>
                  <a:pt x="8279" y="15439"/>
                  <a:pt x="8266" y="15453"/>
                  <a:pt x="8172" y="15619"/>
                </a:cubicBezTo>
                <a:cubicBezTo>
                  <a:pt x="8117" y="15718"/>
                  <a:pt x="8071" y="15807"/>
                  <a:pt x="8071" y="15817"/>
                </a:cubicBezTo>
                <a:cubicBezTo>
                  <a:pt x="8071" y="15827"/>
                  <a:pt x="7894" y="15970"/>
                  <a:pt x="7676" y="16136"/>
                </a:cubicBezTo>
                <a:cubicBezTo>
                  <a:pt x="7458" y="16301"/>
                  <a:pt x="7145" y="16554"/>
                  <a:pt x="6982" y="16699"/>
                </a:cubicBezTo>
                <a:cubicBezTo>
                  <a:pt x="6778" y="16880"/>
                  <a:pt x="6667" y="16962"/>
                  <a:pt x="6626" y="16962"/>
                </a:cubicBezTo>
                <a:cubicBezTo>
                  <a:pt x="6456" y="16964"/>
                  <a:pt x="6126" y="17143"/>
                  <a:pt x="5158" y="17759"/>
                </a:cubicBezTo>
                <a:cubicBezTo>
                  <a:pt x="4504" y="18175"/>
                  <a:pt x="4399" y="18237"/>
                  <a:pt x="4350" y="18240"/>
                </a:cubicBezTo>
                <a:cubicBezTo>
                  <a:pt x="4332" y="18242"/>
                  <a:pt x="4290" y="18245"/>
                  <a:pt x="4258" y="18247"/>
                </a:cubicBezTo>
                <a:cubicBezTo>
                  <a:pt x="4225" y="18249"/>
                  <a:pt x="4035" y="18350"/>
                  <a:pt x="3836" y="18474"/>
                </a:cubicBezTo>
                <a:cubicBezTo>
                  <a:pt x="3610" y="18613"/>
                  <a:pt x="3464" y="18691"/>
                  <a:pt x="3447" y="18678"/>
                </a:cubicBezTo>
                <a:cubicBezTo>
                  <a:pt x="3355" y="18609"/>
                  <a:pt x="3266" y="18665"/>
                  <a:pt x="2606" y="19205"/>
                </a:cubicBezTo>
                <a:cubicBezTo>
                  <a:pt x="2345" y="19418"/>
                  <a:pt x="2115" y="19599"/>
                  <a:pt x="2096" y="19607"/>
                </a:cubicBezTo>
                <a:cubicBezTo>
                  <a:pt x="2055" y="19626"/>
                  <a:pt x="1971" y="19563"/>
                  <a:pt x="1955" y="19502"/>
                </a:cubicBezTo>
                <a:cubicBezTo>
                  <a:pt x="1948" y="19475"/>
                  <a:pt x="1991" y="19416"/>
                  <a:pt x="2069" y="19342"/>
                </a:cubicBezTo>
                <a:cubicBezTo>
                  <a:pt x="2216" y="19206"/>
                  <a:pt x="2234" y="19131"/>
                  <a:pt x="2118" y="19131"/>
                </a:cubicBezTo>
                <a:cubicBezTo>
                  <a:pt x="2065" y="19131"/>
                  <a:pt x="2001" y="19161"/>
                  <a:pt x="1907" y="19232"/>
                </a:cubicBezTo>
                <a:cubicBezTo>
                  <a:pt x="1833" y="19287"/>
                  <a:pt x="1771" y="19340"/>
                  <a:pt x="1771" y="19349"/>
                </a:cubicBezTo>
                <a:cubicBezTo>
                  <a:pt x="1771" y="19358"/>
                  <a:pt x="1686" y="19448"/>
                  <a:pt x="1582" y="19547"/>
                </a:cubicBezTo>
                <a:cubicBezTo>
                  <a:pt x="1371" y="19747"/>
                  <a:pt x="1004" y="20125"/>
                  <a:pt x="925" y="20225"/>
                </a:cubicBezTo>
                <a:cubicBezTo>
                  <a:pt x="888" y="20271"/>
                  <a:pt x="851" y="20289"/>
                  <a:pt x="795" y="20290"/>
                </a:cubicBezTo>
                <a:cubicBezTo>
                  <a:pt x="730" y="20291"/>
                  <a:pt x="660" y="20344"/>
                  <a:pt x="358" y="20620"/>
                </a:cubicBezTo>
                <a:lnTo>
                  <a:pt x="0" y="20951"/>
                </a:lnTo>
                <a:lnTo>
                  <a:pt x="0" y="21162"/>
                </a:lnTo>
                <a:lnTo>
                  <a:pt x="0" y="21374"/>
                </a:lnTo>
                <a:lnTo>
                  <a:pt x="169" y="21380"/>
                </a:lnTo>
                <a:lnTo>
                  <a:pt x="338" y="21385"/>
                </a:lnTo>
                <a:lnTo>
                  <a:pt x="439" y="21261"/>
                </a:lnTo>
                <a:cubicBezTo>
                  <a:pt x="495" y="21193"/>
                  <a:pt x="796" y="20940"/>
                  <a:pt x="1107" y="20698"/>
                </a:cubicBezTo>
                <a:cubicBezTo>
                  <a:pt x="1419" y="20455"/>
                  <a:pt x="1832" y="20129"/>
                  <a:pt x="2026" y="19971"/>
                </a:cubicBezTo>
                <a:cubicBezTo>
                  <a:pt x="2264" y="19778"/>
                  <a:pt x="2449" y="19648"/>
                  <a:pt x="2601" y="19571"/>
                </a:cubicBezTo>
                <a:cubicBezTo>
                  <a:pt x="2725" y="19507"/>
                  <a:pt x="3049" y="19321"/>
                  <a:pt x="3320" y="19156"/>
                </a:cubicBezTo>
                <a:cubicBezTo>
                  <a:pt x="3705" y="18922"/>
                  <a:pt x="3821" y="18860"/>
                  <a:pt x="3858" y="18874"/>
                </a:cubicBezTo>
                <a:cubicBezTo>
                  <a:pt x="3894" y="18889"/>
                  <a:pt x="3901" y="18913"/>
                  <a:pt x="3889" y="18970"/>
                </a:cubicBezTo>
                <a:cubicBezTo>
                  <a:pt x="3873" y="19044"/>
                  <a:pt x="3875" y="19044"/>
                  <a:pt x="3970" y="19044"/>
                </a:cubicBezTo>
                <a:cubicBezTo>
                  <a:pt x="4080" y="19044"/>
                  <a:pt x="4143" y="19007"/>
                  <a:pt x="4961" y="18465"/>
                </a:cubicBezTo>
                <a:cubicBezTo>
                  <a:pt x="5238" y="18282"/>
                  <a:pt x="5562" y="18068"/>
                  <a:pt x="5679" y="17991"/>
                </a:cubicBezTo>
                <a:cubicBezTo>
                  <a:pt x="5796" y="17913"/>
                  <a:pt x="5968" y="17792"/>
                  <a:pt x="6061" y="17722"/>
                </a:cubicBezTo>
                <a:cubicBezTo>
                  <a:pt x="6246" y="17583"/>
                  <a:pt x="7072" y="17148"/>
                  <a:pt x="7125" y="17162"/>
                </a:cubicBezTo>
                <a:cubicBezTo>
                  <a:pt x="7145" y="17167"/>
                  <a:pt x="7154" y="17208"/>
                  <a:pt x="7149" y="17271"/>
                </a:cubicBezTo>
                <a:cubicBezTo>
                  <a:pt x="7144" y="17331"/>
                  <a:pt x="7154" y="17386"/>
                  <a:pt x="7175" y="17405"/>
                </a:cubicBezTo>
                <a:cubicBezTo>
                  <a:pt x="7215" y="17442"/>
                  <a:pt x="7932" y="17902"/>
                  <a:pt x="8212" y="18071"/>
                </a:cubicBezTo>
                <a:cubicBezTo>
                  <a:pt x="8313" y="18132"/>
                  <a:pt x="8553" y="18289"/>
                  <a:pt x="8746" y="18420"/>
                </a:cubicBezTo>
                <a:cubicBezTo>
                  <a:pt x="9037" y="18617"/>
                  <a:pt x="9113" y="18658"/>
                  <a:pt x="9187" y="18658"/>
                </a:cubicBezTo>
                <a:cubicBezTo>
                  <a:pt x="9261" y="18658"/>
                  <a:pt x="9300" y="18679"/>
                  <a:pt x="9412" y="18777"/>
                </a:cubicBezTo>
                <a:cubicBezTo>
                  <a:pt x="9597" y="18942"/>
                  <a:pt x="9969" y="19156"/>
                  <a:pt x="10053" y="19148"/>
                </a:cubicBezTo>
                <a:cubicBezTo>
                  <a:pt x="10094" y="19144"/>
                  <a:pt x="10161" y="19167"/>
                  <a:pt x="10233" y="19212"/>
                </a:cubicBezTo>
                <a:cubicBezTo>
                  <a:pt x="10353" y="19285"/>
                  <a:pt x="10352" y="19280"/>
                  <a:pt x="10308" y="19446"/>
                </a:cubicBezTo>
                <a:cubicBezTo>
                  <a:pt x="10284" y="19536"/>
                  <a:pt x="10264" y="19543"/>
                  <a:pt x="10165" y="19485"/>
                </a:cubicBezTo>
                <a:cubicBezTo>
                  <a:pt x="10113" y="19454"/>
                  <a:pt x="9941" y="19371"/>
                  <a:pt x="9785" y="19300"/>
                </a:cubicBezTo>
                <a:cubicBezTo>
                  <a:pt x="9468" y="19157"/>
                  <a:pt x="9337" y="19137"/>
                  <a:pt x="9337" y="19227"/>
                </a:cubicBezTo>
                <a:cubicBezTo>
                  <a:pt x="9337" y="19267"/>
                  <a:pt x="9369" y="19292"/>
                  <a:pt x="9471" y="19337"/>
                </a:cubicBezTo>
                <a:cubicBezTo>
                  <a:pt x="9797" y="19482"/>
                  <a:pt x="10097" y="19640"/>
                  <a:pt x="10279" y="19763"/>
                </a:cubicBezTo>
                <a:cubicBezTo>
                  <a:pt x="10388" y="19837"/>
                  <a:pt x="10728" y="20059"/>
                  <a:pt x="11037" y="20255"/>
                </a:cubicBezTo>
                <a:cubicBezTo>
                  <a:pt x="11463" y="20525"/>
                  <a:pt x="11620" y="20612"/>
                  <a:pt x="11679" y="20612"/>
                </a:cubicBezTo>
                <a:cubicBezTo>
                  <a:pt x="11748" y="20612"/>
                  <a:pt x="11756" y="20605"/>
                  <a:pt x="11756" y="20538"/>
                </a:cubicBezTo>
                <a:cubicBezTo>
                  <a:pt x="11756" y="20498"/>
                  <a:pt x="11767" y="20458"/>
                  <a:pt x="11782" y="20451"/>
                </a:cubicBezTo>
                <a:cubicBezTo>
                  <a:pt x="11797" y="20444"/>
                  <a:pt x="11952" y="20543"/>
                  <a:pt x="12127" y="20671"/>
                </a:cubicBezTo>
                <a:cubicBezTo>
                  <a:pt x="12427" y="20891"/>
                  <a:pt x="12687" y="21044"/>
                  <a:pt x="12856" y="21100"/>
                </a:cubicBezTo>
                <a:cubicBezTo>
                  <a:pt x="12912" y="21119"/>
                  <a:pt x="12935" y="21143"/>
                  <a:pt x="12942" y="21196"/>
                </a:cubicBezTo>
                <a:cubicBezTo>
                  <a:pt x="12952" y="21278"/>
                  <a:pt x="13074" y="21350"/>
                  <a:pt x="13344" y="21432"/>
                </a:cubicBezTo>
                <a:cubicBezTo>
                  <a:pt x="13485" y="21476"/>
                  <a:pt x="13514" y="21493"/>
                  <a:pt x="13522" y="21541"/>
                </a:cubicBezTo>
                <a:lnTo>
                  <a:pt x="13531" y="21600"/>
                </a:lnTo>
                <a:lnTo>
                  <a:pt x="14684" y="21600"/>
                </a:lnTo>
                <a:lnTo>
                  <a:pt x="14671" y="21536"/>
                </a:lnTo>
                <a:cubicBezTo>
                  <a:pt x="14648" y="21426"/>
                  <a:pt x="14724" y="21397"/>
                  <a:pt x="14989" y="21414"/>
                </a:cubicBezTo>
                <a:cubicBezTo>
                  <a:pt x="15161" y="21425"/>
                  <a:pt x="15212" y="21422"/>
                  <a:pt x="15207" y="21402"/>
                </a:cubicBezTo>
                <a:cubicBezTo>
                  <a:pt x="15203" y="21388"/>
                  <a:pt x="15216" y="21374"/>
                  <a:pt x="15236" y="21372"/>
                </a:cubicBezTo>
                <a:cubicBezTo>
                  <a:pt x="15255" y="21370"/>
                  <a:pt x="15273" y="21366"/>
                  <a:pt x="15277" y="21364"/>
                </a:cubicBezTo>
                <a:cubicBezTo>
                  <a:pt x="15306" y="21346"/>
                  <a:pt x="15411" y="21346"/>
                  <a:pt x="15424" y="21364"/>
                </a:cubicBezTo>
                <a:cubicBezTo>
                  <a:pt x="15434" y="21376"/>
                  <a:pt x="15593" y="21385"/>
                  <a:pt x="15794" y="21385"/>
                </a:cubicBezTo>
                <a:cubicBezTo>
                  <a:pt x="16244" y="21385"/>
                  <a:pt x="16655" y="21324"/>
                  <a:pt x="16644" y="21260"/>
                </a:cubicBezTo>
                <a:cubicBezTo>
                  <a:pt x="16637" y="21220"/>
                  <a:pt x="16655" y="21213"/>
                  <a:pt x="16707" y="21234"/>
                </a:cubicBezTo>
                <a:cubicBezTo>
                  <a:pt x="16748" y="21251"/>
                  <a:pt x="16762" y="21276"/>
                  <a:pt x="16756" y="21317"/>
                </a:cubicBezTo>
                <a:cubicBezTo>
                  <a:pt x="16749" y="21363"/>
                  <a:pt x="16759" y="21374"/>
                  <a:pt x="16813" y="21380"/>
                </a:cubicBezTo>
                <a:cubicBezTo>
                  <a:pt x="17011" y="21402"/>
                  <a:pt x="17373" y="20939"/>
                  <a:pt x="17637" y="20324"/>
                </a:cubicBezTo>
                <a:cubicBezTo>
                  <a:pt x="17697" y="20183"/>
                  <a:pt x="17744" y="20036"/>
                  <a:pt x="17744" y="19997"/>
                </a:cubicBezTo>
                <a:cubicBezTo>
                  <a:pt x="17744" y="19934"/>
                  <a:pt x="17736" y="19924"/>
                  <a:pt x="17674" y="19924"/>
                </a:cubicBezTo>
                <a:cubicBezTo>
                  <a:pt x="17624" y="19924"/>
                  <a:pt x="17594" y="19941"/>
                  <a:pt x="17575" y="19980"/>
                </a:cubicBezTo>
                <a:cubicBezTo>
                  <a:pt x="17552" y="20026"/>
                  <a:pt x="17540" y="20031"/>
                  <a:pt x="17494" y="20012"/>
                </a:cubicBezTo>
                <a:cubicBezTo>
                  <a:pt x="17407" y="19976"/>
                  <a:pt x="17404" y="19957"/>
                  <a:pt x="17452" y="19814"/>
                </a:cubicBezTo>
                <a:cubicBezTo>
                  <a:pt x="17528" y="19587"/>
                  <a:pt x="17532" y="19538"/>
                  <a:pt x="17481" y="19535"/>
                </a:cubicBezTo>
                <a:cubicBezTo>
                  <a:pt x="17376" y="19529"/>
                  <a:pt x="17367" y="19527"/>
                  <a:pt x="17367" y="19507"/>
                </a:cubicBezTo>
                <a:cubicBezTo>
                  <a:pt x="17367" y="19468"/>
                  <a:pt x="17753" y="19000"/>
                  <a:pt x="17780" y="19007"/>
                </a:cubicBezTo>
                <a:cubicBezTo>
                  <a:pt x="17794" y="19011"/>
                  <a:pt x="17843" y="19077"/>
                  <a:pt x="17887" y="19153"/>
                </a:cubicBezTo>
                <a:cubicBezTo>
                  <a:pt x="17990" y="19330"/>
                  <a:pt x="18176" y="19505"/>
                  <a:pt x="18434" y="19668"/>
                </a:cubicBezTo>
                <a:cubicBezTo>
                  <a:pt x="18546" y="19738"/>
                  <a:pt x="18652" y="19819"/>
                  <a:pt x="18669" y="19849"/>
                </a:cubicBezTo>
                <a:cubicBezTo>
                  <a:pt x="18692" y="19887"/>
                  <a:pt x="18723" y="19903"/>
                  <a:pt x="18779" y="19903"/>
                </a:cubicBezTo>
                <a:cubicBezTo>
                  <a:pt x="18866" y="19903"/>
                  <a:pt x="19062" y="19998"/>
                  <a:pt x="19361" y="20183"/>
                </a:cubicBezTo>
                <a:cubicBezTo>
                  <a:pt x="19662" y="20368"/>
                  <a:pt x="19899" y="20482"/>
                  <a:pt x="20049" y="20516"/>
                </a:cubicBezTo>
                <a:cubicBezTo>
                  <a:pt x="20124" y="20533"/>
                  <a:pt x="20201" y="20563"/>
                  <a:pt x="20220" y="20580"/>
                </a:cubicBezTo>
                <a:cubicBezTo>
                  <a:pt x="20240" y="20598"/>
                  <a:pt x="20285" y="20612"/>
                  <a:pt x="20321" y="20612"/>
                </a:cubicBezTo>
                <a:cubicBezTo>
                  <a:pt x="20396" y="20612"/>
                  <a:pt x="20543" y="20763"/>
                  <a:pt x="20537" y="20833"/>
                </a:cubicBezTo>
                <a:cubicBezTo>
                  <a:pt x="20535" y="20855"/>
                  <a:pt x="20540" y="20869"/>
                  <a:pt x="20550" y="20862"/>
                </a:cubicBezTo>
                <a:cubicBezTo>
                  <a:pt x="20559" y="20855"/>
                  <a:pt x="20584" y="20859"/>
                  <a:pt x="20605" y="20872"/>
                </a:cubicBezTo>
                <a:cubicBezTo>
                  <a:pt x="20626" y="20885"/>
                  <a:pt x="20642" y="20890"/>
                  <a:pt x="20642" y="20882"/>
                </a:cubicBezTo>
                <a:cubicBezTo>
                  <a:pt x="20642" y="20875"/>
                  <a:pt x="20692" y="20887"/>
                  <a:pt x="20752" y="20911"/>
                </a:cubicBezTo>
                <a:cubicBezTo>
                  <a:pt x="20879" y="20960"/>
                  <a:pt x="20980" y="21049"/>
                  <a:pt x="20980" y="21112"/>
                </a:cubicBezTo>
                <a:cubicBezTo>
                  <a:pt x="20980" y="21136"/>
                  <a:pt x="20988" y="21150"/>
                  <a:pt x="20998" y="21142"/>
                </a:cubicBezTo>
                <a:cubicBezTo>
                  <a:pt x="21008" y="21134"/>
                  <a:pt x="21033" y="21138"/>
                  <a:pt x="21053" y="21150"/>
                </a:cubicBezTo>
                <a:cubicBezTo>
                  <a:pt x="21080" y="21168"/>
                  <a:pt x="21122" y="21146"/>
                  <a:pt x="21224" y="21065"/>
                </a:cubicBezTo>
                <a:cubicBezTo>
                  <a:pt x="21332" y="20980"/>
                  <a:pt x="21385" y="20954"/>
                  <a:pt x="21479" y="20943"/>
                </a:cubicBezTo>
                <a:lnTo>
                  <a:pt x="21598" y="20927"/>
                </a:lnTo>
                <a:lnTo>
                  <a:pt x="21598" y="20879"/>
                </a:lnTo>
                <a:lnTo>
                  <a:pt x="21591" y="20733"/>
                </a:lnTo>
                <a:lnTo>
                  <a:pt x="21585" y="20537"/>
                </a:lnTo>
                <a:lnTo>
                  <a:pt x="21473" y="20525"/>
                </a:lnTo>
                <a:cubicBezTo>
                  <a:pt x="21039" y="20478"/>
                  <a:pt x="20543" y="20283"/>
                  <a:pt x="20286" y="20060"/>
                </a:cubicBezTo>
                <a:cubicBezTo>
                  <a:pt x="20200" y="19985"/>
                  <a:pt x="20105" y="19924"/>
                  <a:pt x="20078" y="19924"/>
                </a:cubicBezTo>
                <a:cubicBezTo>
                  <a:pt x="20050" y="19924"/>
                  <a:pt x="19970" y="19872"/>
                  <a:pt x="19900" y="19809"/>
                </a:cubicBezTo>
                <a:cubicBezTo>
                  <a:pt x="19738" y="19664"/>
                  <a:pt x="19479" y="19513"/>
                  <a:pt x="18942" y="19248"/>
                </a:cubicBezTo>
                <a:cubicBezTo>
                  <a:pt x="18465" y="19014"/>
                  <a:pt x="18382" y="18945"/>
                  <a:pt x="18208" y="18635"/>
                </a:cubicBezTo>
                <a:cubicBezTo>
                  <a:pt x="18152" y="18535"/>
                  <a:pt x="18074" y="18411"/>
                  <a:pt x="18032" y="18358"/>
                </a:cubicBezTo>
                <a:lnTo>
                  <a:pt x="17955" y="18261"/>
                </a:lnTo>
                <a:lnTo>
                  <a:pt x="17955" y="17370"/>
                </a:lnTo>
                <a:lnTo>
                  <a:pt x="17955" y="16479"/>
                </a:lnTo>
                <a:lnTo>
                  <a:pt x="18098" y="16318"/>
                </a:lnTo>
                <a:cubicBezTo>
                  <a:pt x="18176" y="16230"/>
                  <a:pt x="18289" y="16060"/>
                  <a:pt x="18349" y="15943"/>
                </a:cubicBezTo>
                <a:lnTo>
                  <a:pt x="18458" y="15730"/>
                </a:lnTo>
                <a:lnTo>
                  <a:pt x="18823" y="15460"/>
                </a:lnTo>
                <a:cubicBezTo>
                  <a:pt x="19247" y="15146"/>
                  <a:pt x="19445" y="14939"/>
                  <a:pt x="19467" y="14789"/>
                </a:cubicBezTo>
                <a:cubicBezTo>
                  <a:pt x="19475" y="14730"/>
                  <a:pt x="19518" y="14643"/>
                  <a:pt x="19570" y="14579"/>
                </a:cubicBezTo>
                <a:cubicBezTo>
                  <a:pt x="19677" y="14446"/>
                  <a:pt x="19678" y="14433"/>
                  <a:pt x="19583" y="14425"/>
                </a:cubicBezTo>
                <a:cubicBezTo>
                  <a:pt x="19443" y="14412"/>
                  <a:pt x="19476" y="14329"/>
                  <a:pt x="19763" y="13979"/>
                </a:cubicBezTo>
                <a:cubicBezTo>
                  <a:pt x="19803" y="13930"/>
                  <a:pt x="19809" y="13930"/>
                  <a:pt x="19842" y="13965"/>
                </a:cubicBezTo>
                <a:cubicBezTo>
                  <a:pt x="19877" y="14001"/>
                  <a:pt x="19879" y="14001"/>
                  <a:pt x="19904" y="13963"/>
                </a:cubicBezTo>
                <a:cubicBezTo>
                  <a:pt x="19974" y="13859"/>
                  <a:pt x="20030" y="13629"/>
                  <a:pt x="20014" y="13512"/>
                </a:cubicBezTo>
                <a:cubicBezTo>
                  <a:pt x="20003" y="13435"/>
                  <a:pt x="20012" y="13346"/>
                  <a:pt x="20038" y="13271"/>
                </a:cubicBezTo>
                <a:cubicBezTo>
                  <a:pt x="20060" y="13205"/>
                  <a:pt x="20080" y="13111"/>
                  <a:pt x="20080" y="13061"/>
                </a:cubicBezTo>
                <a:cubicBezTo>
                  <a:pt x="20080" y="12880"/>
                  <a:pt x="20162" y="12817"/>
                  <a:pt x="20462" y="12763"/>
                </a:cubicBezTo>
                <a:cubicBezTo>
                  <a:pt x="20637" y="12731"/>
                  <a:pt x="20906" y="12578"/>
                  <a:pt x="21060" y="12422"/>
                </a:cubicBezTo>
                <a:cubicBezTo>
                  <a:pt x="21296" y="12182"/>
                  <a:pt x="21398" y="11984"/>
                  <a:pt x="21477" y="11605"/>
                </a:cubicBezTo>
                <a:cubicBezTo>
                  <a:pt x="21495" y="11520"/>
                  <a:pt x="21510" y="11500"/>
                  <a:pt x="21549" y="11505"/>
                </a:cubicBezTo>
                <a:cubicBezTo>
                  <a:pt x="21596" y="11511"/>
                  <a:pt x="21598" y="11447"/>
                  <a:pt x="21598" y="10428"/>
                </a:cubicBezTo>
                <a:lnTo>
                  <a:pt x="21598" y="9344"/>
                </a:lnTo>
                <a:lnTo>
                  <a:pt x="21497" y="9297"/>
                </a:lnTo>
                <a:lnTo>
                  <a:pt x="21393" y="9252"/>
                </a:lnTo>
                <a:lnTo>
                  <a:pt x="21409" y="8865"/>
                </a:lnTo>
                <a:cubicBezTo>
                  <a:pt x="21424" y="8476"/>
                  <a:pt x="21453" y="8370"/>
                  <a:pt x="21512" y="8489"/>
                </a:cubicBezTo>
                <a:cubicBezTo>
                  <a:pt x="21528" y="8521"/>
                  <a:pt x="21554" y="8541"/>
                  <a:pt x="21569" y="8534"/>
                </a:cubicBezTo>
                <a:cubicBezTo>
                  <a:pt x="21587" y="8526"/>
                  <a:pt x="21598" y="8498"/>
                  <a:pt x="21598" y="8470"/>
                </a:cubicBezTo>
                <a:cubicBezTo>
                  <a:pt x="21598" y="8443"/>
                  <a:pt x="21587" y="8414"/>
                  <a:pt x="21569" y="8405"/>
                </a:cubicBezTo>
                <a:cubicBezTo>
                  <a:pt x="21554" y="8398"/>
                  <a:pt x="21543" y="8365"/>
                  <a:pt x="21543" y="8331"/>
                </a:cubicBezTo>
                <a:cubicBezTo>
                  <a:pt x="21543" y="8297"/>
                  <a:pt x="21554" y="8263"/>
                  <a:pt x="21569" y="8256"/>
                </a:cubicBezTo>
                <a:cubicBezTo>
                  <a:pt x="21587" y="8248"/>
                  <a:pt x="21598" y="8056"/>
                  <a:pt x="21598" y="7753"/>
                </a:cubicBezTo>
                <a:cubicBezTo>
                  <a:pt x="21598" y="7343"/>
                  <a:pt x="21591" y="7258"/>
                  <a:pt x="21556" y="7236"/>
                </a:cubicBezTo>
                <a:cubicBezTo>
                  <a:pt x="21501" y="7201"/>
                  <a:pt x="21503" y="7114"/>
                  <a:pt x="21558" y="7090"/>
                </a:cubicBezTo>
                <a:cubicBezTo>
                  <a:pt x="21593" y="7075"/>
                  <a:pt x="21600" y="7039"/>
                  <a:pt x="21593" y="6912"/>
                </a:cubicBezTo>
                <a:cubicBezTo>
                  <a:pt x="21587" y="6800"/>
                  <a:pt x="21574" y="6754"/>
                  <a:pt x="21549" y="6758"/>
                </a:cubicBezTo>
                <a:cubicBezTo>
                  <a:pt x="21530" y="6761"/>
                  <a:pt x="21480" y="6713"/>
                  <a:pt x="21437" y="6651"/>
                </a:cubicBezTo>
                <a:cubicBezTo>
                  <a:pt x="21360" y="6537"/>
                  <a:pt x="21336" y="6447"/>
                  <a:pt x="21378" y="6428"/>
                </a:cubicBezTo>
                <a:cubicBezTo>
                  <a:pt x="21409" y="6413"/>
                  <a:pt x="21350" y="6332"/>
                  <a:pt x="21312" y="6339"/>
                </a:cubicBezTo>
                <a:cubicBezTo>
                  <a:pt x="21278" y="6344"/>
                  <a:pt x="21271" y="6314"/>
                  <a:pt x="21244" y="6072"/>
                </a:cubicBezTo>
                <a:cubicBezTo>
                  <a:pt x="21228" y="5928"/>
                  <a:pt x="21215" y="5899"/>
                  <a:pt x="21143" y="5842"/>
                </a:cubicBezTo>
                <a:cubicBezTo>
                  <a:pt x="21097" y="5807"/>
                  <a:pt x="21066" y="5768"/>
                  <a:pt x="21075" y="5757"/>
                </a:cubicBezTo>
                <a:cubicBezTo>
                  <a:pt x="21095" y="5731"/>
                  <a:pt x="21029" y="5587"/>
                  <a:pt x="20921" y="5423"/>
                </a:cubicBezTo>
                <a:cubicBezTo>
                  <a:pt x="20875" y="5353"/>
                  <a:pt x="20840" y="5282"/>
                  <a:pt x="20840" y="5265"/>
                </a:cubicBezTo>
                <a:cubicBezTo>
                  <a:pt x="20840" y="5232"/>
                  <a:pt x="20701" y="5045"/>
                  <a:pt x="20677" y="5045"/>
                </a:cubicBezTo>
                <a:cubicBezTo>
                  <a:pt x="20669" y="5045"/>
                  <a:pt x="20669" y="5065"/>
                  <a:pt x="20677" y="5089"/>
                </a:cubicBezTo>
                <a:cubicBezTo>
                  <a:pt x="20695" y="5140"/>
                  <a:pt x="20660" y="5164"/>
                  <a:pt x="20622" y="5126"/>
                </a:cubicBezTo>
                <a:cubicBezTo>
                  <a:pt x="20608" y="5111"/>
                  <a:pt x="20554" y="5015"/>
                  <a:pt x="20504" y="4911"/>
                </a:cubicBezTo>
                <a:cubicBezTo>
                  <a:pt x="20440" y="4779"/>
                  <a:pt x="20419" y="4704"/>
                  <a:pt x="20431" y="4660"/>
                </a:cubicBezTo>
                <a:cubicBezTo>
                  <a:pt x="20443" y="4620"/>
                  <a:pt x="20431" y="4573"/>
                  <a:pt x="20403" y="4531"/>
                </a:cubicBezTo>
                <a:cubicBezTo>
                  <a:pt x="20378" y="4494"/>
                  <a:pt x="20366" y="4457"/>
                  <a:pt x="20374" y="4447"/>
                </a:cubicBezTo>
                <a:cubicBezTo>
                  <a:pt x="20382" y="4437"/>
                  <a:pt x="20363" y="4403"/>
                  <a:pt x="20332" y="4373"/>
                </a:cubicBezTo>
                <a:cubicBezTo>
                  <a:pt x="20302" y="4343"/>
                  <a:pt x="20284" y="4306"/>
                  <a:pt x="20293" y="4289"/>
                </a:cubicBezTo>
                <a:cubicBezTo>
                  <a:pt x="20301" y="4272"/>
                  <a:pt x="20277" y="4229"/>
                  <a:pt x="20240" y="4195"/>
                </a:cubicBezTo>
                <a:cubicBezTo>
                  <a:pt x="20204" y="4161"/>
                  <a:pt x="20174" y="4113"/>
                  <a:pt x="20172" y="4088"/>
                </a:cubicBezTo>
                <a:cubicBezTo>
                  <a:pt x="20170" y="4063"/>
                  <a:pt x="20122" y="3972"/>
                  <a:pt x="20067" y="3887"/>
                </a:cubicBezTo>
                <a:cubicBezTo>
                  <a:pt x="20011" y="3801"/>
                  <a:pt x="19962" y="3688"/>
                  <a:pt x="19957" y="3637"/>
                </a:cubicBezTo>
                <a:cubicBezTo>
                  <a:pt x="19950" y="3577"/>
                  <a:pt x="19919" y="3515"/>
                  <a:pt x="19871" y="3467"/>
                </a:cubicBezTo>
                <a:cubicBezTo>
                  <a:pt x="19783" y="3379"/>
                  <a:pt x="19778" y="3378"/>
                  <a:pt x="19781" y="3434"/>
                </a:cubicBezTo>
                <a:cubicBezTo>
                  <a:pt x="19782" y="3457"/>
                  <a:pt x="19772" y="3477"/>
                  <a:pt x="19757" y="3477"/>
                </a:cubicBezTo>
                <a:cubicBezTo>
                  <a:pt x="19741" y="3478"/>
                  <a:pt x="19728" y="3441"/>
                  <a:pt x="19728" y="3397"/>
                </a:cubicBezTo>
                <a:cubicBezTo>
                  <a:pt x="19728" y="3345"/>
                  <a:pt x="19715" y="3320"/>
                  <a:pt x="19693" y="3323"/>
                </a:cubicBezTo>
                <a:cubicBezTo>
                  <a:pt x="19674" y="3326"/>
                  <a:pt x="19613" y="3292"/>
                  <a:pt x="19555" y="3247"/>
                </a:cubicBezTo>
                <a:cubicBezTo>
                  <a:pt x="19497" y="3203"/>
                  <a:pt x="19436" y="3167"/>
                  <a:pt x="19421" y="3167"/>
                </a:cubicBezTo>
                <a:cubicBezTo>
                  <a:pt x="19405" y="3167"/>
                  <a:pt x="19387" y="3147"/>
                  <a:pt x="19381" y="3123"/>
                </a:cubicBezTo>
                <a:cubicBezTo>
                  <a:pt x="19368" y="3069"/>
                  <a:pt x="19214" y="2944"/>
                  <a:pt x="19131" y="2919"/>
                </a:cubicBezTo>
                <a:cubicBezTo>
                  <a:pt x="19096" y="2908"/>
                  <a:pt x="19067" y="2882"/>
                  <a:pt x="19067" y="2860"/>
                </a:cubicBezTo>
                <a:cubicBezTo>
                  <a:pt x="19067" y="2838"/>
                  <a:pt x="19057" y="2812"/>
                  <a:pt x="19045" y="2803"/>
                </a:cubicBezTo>
                <a:cubicBezTo>
                  <a:pt x="19033" y="2794"/>
                  <a:pt x="19025" y="2779"/>
                  <a:pt x="19025" y="2768"/>
                </a:cubicBezTo>
                <a:cubicBezTo>
                  <a:pt x="19025" y="2757"/>
                  <a:pt x="18947" y="2688"/>
                  <a:pt x="18852" y="2613"/>
                </a:cubicBezTo>
                <a:cubicBezTo>
                  <a:pt x="18623" y="2435"/>
                  <a:pt x="18370" y="2199"/>
                  <a:pt x="18346" y="2140"/>
                </a:cubicBezTo>
                <a:cubicBezTo>
                  <a:pt x="18336" y="2115"/>
                  <a:pt x="18296" y="2070"/>
                  <a:pt x="18256" y="2042"/>
                </a:cubicBezTo>
                <a:cubicBezTo>
                  <a:pt x="18189" y="1994"/>
                  <a:pt x="18188" y="1990"/>
                  <a:pt x="18234" y="1964"/>
                </a:cubicBezTo>
                <a:cubicBezTo>
                  <a:pt x="18292" y="1932"/>
                  <a:pt x="18290" y="1790"/>
                  <a:pt x="18232" y="1798"/>
                </a:cubicBezTo>
                <a:cubicBezTo>
                  <a:pt x="18213" y="1801"/>
                  <a:pt x="18183" y="1783"/>
                  <a:pt x="18166" y="1760"/>
                </a:cubicBezTo>
                <a:cubicBezTo>
                  <a:pt x="18110" y="1679"/>
                  <a:pt x="17450" y="1462"/>
                  <a:pt x="17066" y="1396"/>
                </a:cubicBezTo>
                <a:cubicBezTo>
                  <a:pt x="16921" y="1371"/>
                  <a:pt x="16765" y="1343"/>
                  <a:pt x="16718" y="1334"/>
                </a:cubicBezTo>
                <a:lnTo>
                  <a:pt x="16635" y="1319"/>
                </a:lnTo>
                <a:lnTo>
                  <a:pt x="16639" y="1166"/>
                </a:lnTo>
                <a:cubicBezTo>
                  <a:pt x="16644" y="1034"/>
                  <a:pt x="16638" y="1012"/>
                  <a:pt x="16593" y="1003"/>
                </a:cubicBezTo>
                <a:cubicBezTo>
                  <a:pt x="16500" y="985"/>
                  <a:pt x="16469" y="1023"/>
                  <a:pt x="16457" y="1171"/>
                </a:cubicBezTo>
                <a:cubicBezTo>
                  <a:pt x="16444" y="1331"/>
                  <a:pt x="16399" y="1367"/>
                  <a:pt x="16308" y="1292"/>
                </a:cubicBezTo>
                <a:cubicBezTo>
                  <a:pt x="16277" y="1267"/>
                  <a:pt x="16218" y="1245"/>
                  <a:pt x="16176" y="1245"/>
                </a:cubicBezTo>
                <a:cubicBezTo>
                  <a:pt x="16134" y="1245"/>
                  <a:pt x="15985" y="1218"/>
                  <a:pt x="15846" y="1184"/>
                </a:cubicBezTo>
                <a:cubicBezTo>
                  <a:pt x="15707" y="1151"/>
                  <a:pt x="15525" y="1109"/>
                  <a:pt x="15440" y="1094"/>
                </a:cubicBezTo>
                <a:cubicBezTo>
                  <a:pt x="15355" y="1079"/>
                  <a:pt x="15263" y="1048"/>
                  <a:pt x="15238" y="1027"/>
                </a:cubicBezTo>
                <a:cubicBezTo>
                  <a:pt x="15187" y="984"/>
                  <a:pt x="15101" y="975"/>
                  <a:pt x="15058" y="1008"/>
                </a:cubicBezTo>
                <a:cubicBezTo>
                  <a:pt x="15026" y="1032"/>
                  <a:pt x="14564" y="966"/>
                  <a:pt x="14436" y="919"/>
                </a:cubicBezTo>
                <a:cubicBezTo>
                  <a:pt x="14371" y="896"/>
                  <a:pt x="14355" y="875"/>
                  <a:pt x="14348" y="805"/>
                </a:cubicBezTo>
                <a:cubicBezTo>
                  <a:pt x="14343" y="758"/>
                  <a:pt x="14324" y="712"/>
                  <a:pt x="14306" y="703"/>
                </a:cubicBezTo>
                <a:cubicBezTo>
                  <a:pt x="14245" y="673"/>
                  <a:pt x="14149" y="686"/>
                  <a:pt x="14120" y="728"/>
                </a:cubicBezTo>
                <a:cubicBezTo>
                  <a:pt x="14078" y="788"/>
                  <a:pt x="13920" y="763"/>
                  <a:pt x="13920" y="696"/>
                </a:cubicBezTo>
                <a:cubicBezTo>
                  <a:pt x="13920" y="649"/>
                  <a:pt x="13770" y="658"/>
                  <a:pt x="13711" y="708"/>
                </a:cubicBezTo>
                <a:cubicBezTo>
                  <a:pt x="13643" y="765"/>
                  <a:pt x="13583" y="729"/>
                  <a:pt x="13583" y="629"/>
                </a:cubicBezTo>
                <a:cubicBezTo>
                  <a:pt x="13583" y="561"/>
                  <a:pt x="13577" y="556"/>
                  <a:pt x="13507" y="562"/>
                </a:cubicBezTo>
                <a:cubicBezTo>
                  <a:pt x="13437" y="568"/>
                  <a:pt x="13427" y="581"/>
                  <a:pt x="13410" y="675"/>
                </a:cubicBezTo>
                <a:cubicBezTo>
                  <a:pt x="13399" y="732"/>
                  <a:pt x="13376" y="789"/>
                  <a:pt x="13359" y="802"/>
                </a:cubicBezTo>
                <a:cubicBezTo>
                  <a:pt x="13343" y="815"/>
                  <a:pt x="13331" y="817"/>
                  <a:pt x="13331" y="809"/>
                </a:cubicBezTo>
                <a:cubicBezTo>
                  <a:pt x="13331" y="800"/>
                  <a:pt x="13289" y="807"/>
                  <a:pt x="13239" y="822"/>
                </a:cubicBezTo>
                <a:cubicBezTo>
                  <a:pt x="13137" y="853"/>
                  <a:pt x="13077" y="857"/>
                  <a:pt x="13074" y="832"/>
                </a:cubicBezTo>
                <a:cubicBezTo>
                  <a:pt x="13067" y="789"/>
                  <a:pt x="13113" y="643"/>
                  <a:pt x="13135" y="633"/>
                </a:cubicBezTo>
                <a:cubicBezTo>
                  <a:pt x="13149" y="626"/>
                  <a:pt x="13162" y="596"/>
                  <a:pt x="13162" y="567"/>
                </a:cubicBezTo>
                <a:cubicBezTo>
                  <a:pt x="13162" y="524"/>
                  <a:pt x="13147" y="515"/>
                  <a:pt x="13083" y="515"/>
                </a:cubicBezTo>
                <a:cubicBezTo>
                  <a:pt x="13039" y="515"/>
                  <a:pt x="12990" y="526"/>
                  <a:pt x="12973" y="539"/>
                </a:cubicBezTo>
                <a:cubicBezTo>
                  <a:pt x="12951" y="556"/>
                  <a:pt x="12937" y="555"/>
                  <a:pt x="12922" y="537"/>
                </a:cubicBezTo>
                <a:cubicBezTo>
                  <a:pt x="12911" y="523"/>
                  <a:pt x="12952" y="479"/>
                  <a:pt x="13019" y="431"/>
                </a:cubicBezTo>
                <a:cubicBezTo>
                  <a:pt x="13098" y="376"/>
                  <a:pt x="13133" y="333"/>
                  <a:pt x="13133" y="294"/>
                </a:cubicBezTo>
                <a:cubicBezTo>
                  <a:pt x="13133" y="244"/>
                  <a:pt x="13123" y="237"/>
                  <a:pt x="13041" y="237"/>
                </a:cubicBezTo>
                <a:cubicBezTo>
                  <a:pt x="12990" y="237"/>
                  <a:pt x="12924" y="250"/>
                  <a:pt x="12894" y="267"/>
                </a:cubicBezTo>
                <a:cubicBezTo>
                  <a:pt x="12864" y="284"/>
                  <a:pt x="12810" y="300"/>
                  <a:pt x="12775" y="301"/>
                </a:cubicBezTo>
                <a:cubicBezTo>
                  <a:pt x="12724" y="301"/>
                  <a:pt x="12687" y="341"/>
                  <a:pt x="12571" y="517"/>
                </a:cubicBezTo>
                <a:cubicBezTo>
                  <a:pt x="12464" y="679"/>
                  <a:pt x="12415" y="732"/>
                  <a:pt x="12380" y="727"/>
                </a:cubicBezTo>
                <a:cubicBezTo>
                  <a:pt x="12318" y="718"/>
                  <a:pt x="12263" y="538"/>
                  <a:pt x="12283" y="413"/>
                </a:cubicBezTo>
                <a:cubicBezTo>
                  <a:pt x="12297" y="326"/>
                  <a:pt x="12294" y="322"/>
                  <a:pt x="12226" y="322"/>
                </a:cubicBezTo>
                <a:cubicBezTo>
                  <a:pt x="12123" y="322"/>
                  <a:pt x="12055" y="222"/>
                  <a:pt x="12114" y="155"/>
                </a:cubicBezTo>
                <a:cubicBezTo>
                  <a:pt x="12169" y="91"/>
                  <a:pt x="12139" y="42"/>
                  <a:pt x="12043" y="44"/>
                </a:cubicBezTo>
                <a:cubicBezTo>
                  <a:pt x="11983" y="45"/>
                  <a:pt x="11932" y="75"/>
                  <a:pt x="11815" y="183"/>
                </a:cubicBezTo>
                <a:cubicBezTo>
                  <a:pt x="11706" y="283"/>
                  <a:pt x="11646" y="322"/>
                  <a:pt x="11597" y="322"/>
                </a:cubicBezTo>
                <a:cubicBezTo>
                  <a:pt x="11557" y="322"/>
                  <a:pt x="11478" y="358"/>
                  <a:pt x="11402" y="411"/>
                </a:cubicBezTo>
                <a:cubicBezTo>
                  <a:pt x="11329" y="463"/>
                  <a:pt x="11266" y="493"/>
                  <a:pt x="11253" y="482"/>
                </a:cubicBezTo>
                <a:cubicBezTo>
                  <a:pt x="11231" y="464"/>
                  <a:pt x="11246" y="321"/>
                  <a:pt x="11294" y="91"/>
                </a:cubicBezTo>
                <a:cubicBezTo>
                  <a:pt x="11312" y="5"/>
                  <a:pt x="11309" y="0"/>
                  <a:pt x="11246" y="0"/>
                </a:cubicBezTo>
                <a:close/>
                <a:moveTo>
                  <a:pt x="15550" y="4972"/>
                </a:moveTo>
                <a:cubicBezTo>
                  <a:pt x="15597" y="4977"/>
                  <a:pt x="15632" y="4989"/>
                  <a:pt x="15684" y="5012"/>
                </a:cubicBezTo>
                <a:cubicBezTo>
                  <a:pt x="15772" y="5050"/>
                  <a:pt x="15844" y="5062"/>
                  <a:pt x="15978" y="5062"/>
                </a:cubicBezTo>
                <a:cubicBezTo>
                  <a:pt x="16133" y="5062"/>
                  <a:pt x="16160" y="5068"/>
                  <a:pt x="16198" y="5113"/>
                </a:cubicBezTo>
                <a:cubicBezTo>
                  <a:pt x="16290" y="5221"/>
                  <a:pt x="16368" y="5265"/>
                  <a:pt x="16453" y="5255"/>
                </a:cubicBezTo>
                <a:cubicBezTo>
                  <a:pt x="16519" y="5248"/>
                  <a:pt x="16555" y="5263"/>
                  <a:pt x="16639" y="5329"/>
                </a:cubicBezTo>
                <a:cubicBezTo>
                  <a:pt x="16704" y="5379"/>
                  <a:pt x="16781" y="5416"/>
                  <a:pt x="16841" y="5425"/>
                </a:cubicBezTo>
                <a:cubicBezTo>
                  <a:pt x="16897" y="5432"/>
                  <a:pt x="17013" y="5484"/>
                  <a:pt x="17109" y="5544"/>
                </a:cubicBezTo>
                <a:cubicBezTo>
                  <a:pt x="17203" y="5602"/>
                  <a:pt x="17374" y="5684"/>
                  <a:pt x="17485" y="5726"/>
                </a:cubicBezTo>
                <a:cubicBezTo>
                  <a:pt x="17597" y="5769"/>
                  <a:pt x="17710" y="5820"/>
                  <a:pt x="17736" y="5842"/>
                </a:cubicBezTo>
                <a:cubicBezTo>
                  <a:pt x="17802" y="5898"/>
                  <a:pt x="17923" y="5896"/>
                  <a:pt x="17957" y="5837"/>
                </a:cubicBezTo>
                <a:cubicBezTo>
                  <a:pt x="17994" y="5776"/>
                  <a:pt x="18079" y="5767"/>
                  <a:pt x="18186" y="5817"/>
                </a:cubicBezTo>
                <a:cubicBezTo>
                  <a:pt x="18286" y="5863"/>
                  <a:pt x="18335" y="5956"/>
                  <a:pt x="18417" y="6258"/>
                </a:cubicBezTo>
                <a:cubicBezTo>
                  <a:pt x="18465" y="6438"/>
                  <a:pt x="18472" y="6452"/>
                  <a:pt x="18540" y="6458"/>
                </a:cubicBezTo>
                <a:cubicBezTo>
                  <a:pt x="18595" y="6463"/>
                  <a:pt x="18614" y="6455"/>
                  <a:pt x="18621" y="6421"/>
                </a:cubicBezTo>
                <a:cubicBezTo>
                  <a:pt x="18648" y="6287"/>
                  <a:pt x="18760" y="6453"/>
                  <a:pt x="18889" y="6823"/>
                </a:cubicBezTo>
                <a:cubicBezTo>
                  <a:pt x="19010" y="7169"/>
                  <a:pt x="19064" y="7384"/>
                  <a:pt x="19085" y="7600"/>
                </a:cubicBezTo>
                <a:cubicBezTo>
                  <a:pt x="19106" y="7834"/>
                  <a:pt x="19150" y="7922"/>
                  <a:pt x="19245" y="7922"/>
                </a:cubicBezTo>
                <a:cubicBezTo>
                  <a:pt x="19280" y="7922"/>
                  <a:pt x="19322" y="7911"/>
                  <a:pt x="19339" y="7899"/>
                </a:cubicBezTo>
                <a:cubicBezTo>
                  <a:pt x="19394" y="7857"/>
                  <a:pt x="19480" y="7913"/>
                  <a:pt x="19500" y="8002"/>
                </a:cubicBezTo>
                <a:cubicBezTo>
                  <a:pt x="19509" y="8047"/>
                  <a:pt x="19517" y="8224"/>
                  <a:pt x="19517" y="8395"/>
                </a:cubicBezTo>
                <a:cubicBezTo>
                  <a:pt x="19518" y="9037"/>
                  <a:pt x="19612" y="9768"/>
                  <a:pt x="19744" y="10161"/>
                </a:cubicBezTo>
                <a:cubicBezTo>
                  <a:pt x="19813" y="10367"/>
                  <a:pt x="19814" y="10443"/>
                  <a:pt x="19748" y="10528"/>
                </a:cubicBezTo>
                <a:cubicBezTo>
                  <a:pt x="19720" y="10565"/>
                  <a:pt x="19696" y="10610"/>
                  <a:pt x="19697" y="10627"/>
                </a:cubicBezTo>
                <a:cubicBezTo>
                  <a:pt x="19700" y="10667"/>
                  <a:pt x="19815" y="10682"/>
                  <a:pt x="19867" y="10649"/>
                </a:cubicBezTo>
                <a:cubicBezTo>
                  <a:pt x="19888" y="10636"/>
                  <a:pt x="19912" y="10633"/>
                  <a:pt x="19919" y="10642"/>
                </a:cubicBezTo>
                <a:cubicBezTo>
                  <a:pt x="19948" y="10680"/>
                  <a:pt x="20001" y="10966"/>
                  <a:pt x="19992" y="11037"/>
                </a:cubicBezTo>
                <a:cubicBezTo>
                  <a:pt x="19983" y="11105"/>
                  <a:pt x="19972" y="11111"/>
                  <a:pt x="19886" y="11117"/>
                </a:cubicBezTo>
                <a:cubicBezTo>
                  <a:pt x="19792" y="11124"/>
                  <a:pt x="19791" y="11125"/>
                  <a:pt x="19809" y="11214"/>
                </a:cubicBezTo>
                <a:cubicBezTo>
                  <a:pt x="19906" y="11681"/>
                  <a:pt x="19916" y="12040"/>
                  <a:pt x="19834" y="12164"/>
                </a:cubicBezTo>
                <a:cubicBezTo>
                  <a:pt x="19780" y="12245"/>
                  <a:pt x="19767" y="12251"/>
                  <a:pt x="19673" y="12243"/>
                </a:cubicBezTo>
                <a:cubicBezTo>
                  <a:pt x="19557" y="12232"/>
                  <a:pt x="19549" y="12254"/>
                  <a:pt x="19610" y="12412"/>
                </a:cubicBezTo>
                <a:cubicBezTo>
                  <a:pt x="19632" y="12470"/>
                  <a:pt x="19641" y="12557"/>
                  <a:pt x="19632" y="12635"/>
                </a:cubicBezTo>
                <a:cubicBezTo>
                  <a:pt x="19617" y="12756"/>
                  <a:pt x="19610" y="12765"/>
                  <a:pt x="19537" y="12771"/>
                </a:cubicBezTo>
                <a:cubicBezTo>
                  <a:pt x="19477" y="12776"/>
                  <a:pt x="19460" y="12790"/>
                  <a:pt x="19460" y="12830"/>
                </a:cubicBezTo>
                <a:cubicBezTo>
                  <a:pt x="19460" y="12858"/>
                  <a:pt x="19475" y="12886"/>
                  <a:pt x="19491" y="12893"/>
                </a:cubicBezTo>
                <a:cubicBezTo>
                  <a:pt x="19509" y="12902"/>
                  <a:pt x="19513" y="12943"/>
                  <a:pt x="19502" y="12999"/>
                </a:cubicBezTo>
                <a:cubicBezTo>
                  <a:pt x="19486" y="13081"/>
                  <a:pt x="19491" y="13092"/>
                  <a:pt x="19546" y="13103"/>
                </a:cubicBezTo>
                <a:cubicBezTo>
                  <a:pt x="19589" y="13112"/>
                  <a:pt x="19602" y="13128"/>
                  <a:pt x="19592" y="13155"/>
                </a:cubicBezTo>
                <a:cubicBezTo>
                  <a:pt x="19584" y="13177"/>
                  <a:pt x="19558" y="13267"/>
                  <a:pt x="19533" y="13356"/>
                </a:cubicBezTo>
                <a:cubicBezTo>
                  <a:pt x="19502" y="13465"/>
                  <a:pt x="19455" y="13557"/>
                  <a:pt x="19388" y="13635"/>
                </a:cubicBezTo>
                <a:cubicBezTo>
                  <a:pt x="19310" y="13725"/>
                  <a:pt x="19291" y="13765"/>
                  <a:pt x="19302" y="13818"/>
                </a:cubicBezTo>
                <a:cubicBezTo>
                  <a:pt x="19322" y="13911"/>
                  <a:pt x="19152" y="14281"/>
                  <a:pt x="19076" y="14311"/>
                </a:cubicBezTo>
                <a:cubicBezTo>
                  <a:pt x="19045" y="14323"/>
                  <a:pt x="18956" y="14391"/>
                  <a:pt x="18878" y="14462"/>
                </a:cubicBezTo>
                <a:cubicBezTo>
                  <a:pt x="18800" y="14532"/>
                  <a:pt x="18639" y="14672"/>
                  <a:pt x="18522" y="14772"/>
                </a:cubicBezTo>
                <a:cubicBezTo>
                  <a:pt x="18405" y="14872"/>
                  <a:pt x="18163" y="15082"/>
                  <a:pt x="17984" y="15238"/>
                </a:cubicBezTo>
                <a:cubicBezTo>
                  <a:pt x="17744" y="15448"/>
                  <a:pt x="17640" y="15523"/>
                  <a:pt x="17593" y="15523"/>
                </a:cubicBezTo>
                <a:cubicBezTo>
                  <a:pt x="17545" y="15523"/>
                  <a:pt x="17516" y="15545"/>
                  <a:pt x="17481" y="15605"/>
                </a:cubicBezTo>
                <a:cubicBezTo>
                  <a:pt x="17446" y="15665"/>
                  <a:pt x="17352" y="15733"/>
                  <a:pt x="17136" y="15857"/>
                </a:cubicBezTo>
                <a:cubicBezTo>
                  <a:pt x="16973" y="15951"/>
                  <a:pt x="16777" y="16079"/>
                  <a:pt x="16703" y="16141"/>
                </a:cubicBezTo>
                <a:cubicBezTo>
                  <a:pt x="16616" y="16213"/>
                  <a:pt x="16546" y="16253"/>
                  <a:pt x="16505" y="16253"/>
                </a:cubicBezTo>
                <a:cubicBezTo>
                  <a:pt x="16470" y="16253"/>
                  <a:pt x="16383" y="16290"/>
                  <a:pt x="16312" y="16335"/>
                </a:cubicBezTo>
                <a:cubicBezTo>
                  <a:pt x="16241" y="16380"/>
                  <a:pt x="16157" y="16430"/>
                  <a:pt x="16123" y="16444"/>
                </a:cubicBezTo>
                <a:cubicBezTo>
                  <a:pt x="15981" y="16502"/>
                  <a:pt x="14822" y="16649"/>
                  <a:pt x="14315" y="16674"/>
                </a:cubicBezTo>
                <a:cubicBezTo>
                  <a:pt x="14006" y="16689"/>
                  <a:pt x="13959" y="16701"/>
                  <a:pt x="13917" y="16785"/>
                </a:cubicBezTo>
                <a:cubicBezTo>
                  <a:pt x="13900" y="16819"/>
                  <a:pt x="13876" y="16832"/>
                  <a:pt x="13843" y="16825"/>
                </a:cubicBezTo>
                <a:cubicBezTo>
                  <a:pt x="13816" y="16819"/>
                  <a:pt x="13746" y="16807"/>
                  <a:pt x="13689" y="16800"/>
                </a:cubicBezTo>
                <a:cubicBezTo>
                  <a:pt x="13571" y="16784"/>
                  <a:pt x="13536" y="16760"/>
                  <a:pt x="13522" y="16684"/>
                </a:cubicBezTo>
                <a:cubicBezTo>
                  <a:pt x="13510" y="16621"/>
                  <a:pt x="13455" y="16597"/>
                  <a:pt x="13120" y="16518"/>
                </a:cubicBezTo>
                <a:cubicBezTo>
                  <a:pt x="12885" y="16462"/>
                  <a:pt x="12862" y="16452"/>
                  <a:pt x="12815" y="16377"/>
                </a:cubicBezTo>
                <a:cubicBezTo>
                  <a:pt x="12781" y="16325"/>
                  <a:pt x="12744" y="16297"/>
                  <a:pt x="12709" y="16297"/>
                </a:cubicBezTo>
                <a:cubicBezTo>
                  <a:pt x="12678" y="16297"/>
                  <a:pt x="12640" y="16272"/>
                  <a:pt x="12621" y="16241"/>
                </a:cubicBezTo>
                <a:cubicBezTo>
                  <a:pt x="12579" y="16171"/>
                  <a:pt x="12448" y="16174"/>
                  <a:pt x="12434" y="16246"/>
                </a:cubicBezTo>
                <a:cubicBezTo>
                  <a:pt x="12421" y="16318"/>
                  <a:pt x="12552" y="16489"/>
                  <a:pt x="12707" y="16605"/>
                </a:cubicBezTo>
                <a:cubicBezTo>
                  <a:pt x="12821" y="16690"/>
                  <a:pt x="12845" y="16721"/>
                  <a:pt x="12834" y="16766"/>
                </a:cubicBezTo>
                <a:cubicBezTo>
                  <a:pt x="12827" y="16797"/>
                  <a:pt x="12800" y="16834"/>
                  <a:pt x="12775" y="16848"/>
                </a:cubicBezTo>
                <a:cubicBezTo>
                  <a:pt x="12689" y="16898"/>
                  <a:pt x="12693" y="16901"/>
                  <a:pt x="12224" y="16620"/>
                </a:cubicBezTo>
                <a:cubicBezTo>
                  <a:pt x="12134" y="16566"/>
                  <a:pt x="12013" y="16497"/>
                  <a:pt x="11956" y="16468"/>
                </a:cubicBezTo>
                <a:cubicBezTo>
                  <a:pt x="11823" y="16399"/>
                  <a:pt x="11716" y="16326"/>
                  <a:pt x="11259" y="15993"/>
                </a:cubicBezTo>
                <a:cubicBezTo>
                  <a:pt x="11055" y="15844"/>
                  <a:pt x="10800" y="15677"/>
                  <a:pt x="10692" y="15622"/>
                </a:cubicBezTo>
                <a:cubicBezTo>
                  <a:pt x="10551" y="15551"/>
                  <a:pt x="10484" y="15501"/>
                  <a:pt x="10451" y="15443"/>
                </a:cubicBezTo>
                <a:cubicBezTo>
                  <a:pt x="10425" y="15399"/>
                  <a:pt x="10385" y="15338"/>
                  <a:pt x="10363" y="15309"/>
                </a:cubicBezTo>
                <a:cubicBezTo>
                  <a:pt x="10341" y="15279"/>
                  <a:pt x="10297" y="15217"/>
                  <a:pt x="10264" y="15169"/>
                </a:cubicBezTo>
                <a:cubicBezTo>
                  <a:pt x="10189" y="15064"/>
                  <a:pt x="10123" y="15005"/>
                  <a:pt x="10095" y="15018"/>
                </a:cubicBezTo>
                <a:cubicBezTo>
                  <a:pt x="10083" y="15024"/>
                  <a:pt x="10059" y="15014"/>
                  <a:pt x="10040" y="14997"/>
                </a:cubicBezTo>
                <a:cubicBezTo>
                  <a:pt x="10021" y="14979"/>
                  <a:pt x="10015" y="14964"/>
                  <a:pt x="10029" y="14963"/>
                </a:cubicBezTo>
                <a:cubicBezTo>
                  <a:pt x="10042" y="14962"/>
                  <a:pt x="10024" y="14954"/>
                  <a:pt x="9987" y="14946"/>
                </a:cubicBezTo>
                <a:cubicBezTo>
                  <a:pt x="9950" y="14938"/>
                  <a:pt x="9905" y="14913"/>
                  <a:pt x="9888" y="14889"/>
                </a:cubicBezTo>
                <a:cubicBezTo>
                  <a:pt x="9871" y="14866"/>
                  <a:pt x="9793" y="14779"/>
                  <a:pt x="9715" y="14696"/>
                </a:cubicBezTo>
                <a:cubicBezTo>
                  <a:pt x="9507" y="14478"/>
                  <a:pt x="9312" y="14202"/>
                  <a:pt x="9304" y="14114"/>
                </a:cubicBezTo>
                <a:cubicBezTo>
                  <a:pt x="9300" y="14073"/>
                  <a:pt x="9286" y="14033"/>
                  <a:pt x="9273" y="14027"/>
                </a:cubicBezTo>
                <a:cubicBezTo>
                  <a:pt x="9219" y="14001"/>
                  <a:pt x="9021" y="13776"/>
                  <a:pt x="8985" y="13698"/>
                </a:cubicBezTo>
                <a:lnTo>
                  <a:pt x="8946" y="13613"/>
                </a:lnTo>
                <a:lnTo>
                  <a:pt x="9042" y="13556"/>
                </a:lnTo>
                <a:lnTo>
                  <a:pt x="9139" y="13501"/>
                </a:lnTo>
                <a:lnTo>
                  <a:pt x="9139" y="13175"/>
                </a:lnTo>
                <a:cubicBezTo>
                  <a:pt x="9139" y="12734"/>
                  <a:pt x="9078" y="12483"/>
                  <a:pt x="8843" y="11969"/>
                </a:cubicBezTo>
                <a:cubicBezTo>
                  <a:pt x="8805" y="11887"/>
                  <a:pt x="8762" y="11752"/>
                  <a:pt x="8748" y="11669"/>
                </a:cubicBezTo>
                <a:cubicBezTo>
                  <a:pt x="8714" y="11461"/>
                  <a:pt x="8680" y="11401"/>
                  <a:pt x="8594" y="11401"/>
                </a:cubicBezTo>
                <a:cubicBezTo>
                  <a:pt x="8544" y="11401"/>
                  <a:pt x="8522" y="11414"/>
                  <a:pt x="8515" y="11449"/>
                </a:cubicBezTo>
                <a:cubicBezTo>
                  <a:pt x="8509" y="11479"/>
                  <a:pt x="8490" y="11495"/>
                  <a:pt x="8465" y="11490"/>
                </a:cubicBezTo>
                <a:cubicBezTo>
                  <a:pt x="8442" y="11485"/>
                  <a:pt x="8406" y="11482"/>
                  <a:pt x="8386" y="11481"/>
                </a:cubicBezTo>
                <a:cubicBezTo>
                  <a:pt x="8300" y="11479"/>
                  <a:pt x="8263" y="11381"/>
                  <a:pt x="8238" y="11095"/>
                </a:cubicBezTo>
                <a:cubicBezTo>
                  <a:pt x="8225" y="10939"/>
                  <a:pt x="8213" y="10784"/>
                  <a:pt x="8212" y="10752"/>
                </a:cubicBezTo>
                <a:cubicBezTo>
                  <a:pt x="8211" y="10701"/>
                  <a:pt x="8199" y="10693"/>
                  <a:pt x="8129" y="10693"/>
                </a:cubicBezTo>
                <a:cubicBezTo>
                  <a:pt x="8065" y="10693"/>
                  <a:pt x="8045" y="10704"/>
                  <a:pt x="8038" y="10740"/>
                </a:cubicBezTo>
                <a:cubicBezTo>
                  <a:pt x="8033" y="10770"/>
                  <a:pt x="8002" y="10791"/>
                  <a:pt x="7951" y="10802"/>
                </a:cubicBezTo>
                <a:cubicBezTo>
                  <a:pt x="7813" y="10830"/>
                  <a:pt x="7806" y="10784"/>
                  <a:pt x="7797" y="9921"/>
                </a:cubicBezTo>
                <a:lnTo>
                  <a:pt x="7788" y="9140"/>
                </a:lnTo>
                <a:lnTo>
                  <a:pt x="7900" y="8803"/>
                </a:lnTo>
                <a:cubicBezTo>
                  <a:pt x="7963" y="8616"/>
                  <a:pt x="8014" y="8434"/>
                  <a:pt x="8014" y="8398"/>
                </a:cubicBezTo>
                <a:cubicBezTo>
                  <a:pt x="8014" y="8325"/>
                  <a:pt x="8142" y="7999"/>
                  <a:pt x="8197" y="7934"/>
                </a:cubicBezTo>
                <a:cubicBezTo>
                  <a:pt x="8216" y="7910"/>
                  <a:pt x="8253" y="7794"/>
                  <a:pt x="8280" y="7675"/>
                </a:cubicBezTo>
                <a:cubicBezTo>
                  <a:pt x="8344" y="7396"/>
                  <a:pt x="8525" y="6894"/>
                  <a:pt x="8618" y="6733"/>
                </a:cubicBezTo>
                <a:cubicBezTo>
                  <a:pt x="8674" y="6638"/>
                  <a:pt x="8702" y="6612"/>
                  <a:pt x="8726" y="6630"/>
                </a:cubicBezTo>
                <a:cubicBezTo>
                  <a:pt x="8744" y="6644"/>
                  <a:pt x="8787" y="6656"/>
                  <a:pt x="8823" y="6656"/>
                </a:cubicBezTo>
                <a:cubicBezTo>
                  <a:pt x="8886" y="6656"/>
                  <a:pt x="8886" y="6651"/>
                  <a:pt x="8886" y="6461"/>
                </a:cubicBezTo>
                <a:cubicBezTo>
                  <a:pt x="8886" y="6284"/>
                  <a:pt x="8893" y="6265"/>
                  <a:pt x="8944" y="6255"/>
                </a:cubicBezTo>
                <a:cubicBezTo>
                  <a:pt x="8982" y="6247"/>
                  <a:pt x="8999" y="6226"/>
                  <a:pt x="8999" y="6188"/>
                </a:cubicBezTo>
                <a:cubicBezTo>
                  <a:pt x="8999" y="6147"/>
                  <a:pt x="9052" y="6091"/>
                  <a:pt x="9187" y="5986"/>
                </a:cubicBezTo>
                <a:lnTo>
                  <a:pt x="9376" y="5842"/>
                </a:lnTo>
                <a:lnTo>
                  <a:pt x="9473" y="5887"/>
                </a:lnTo>
                <a:cubicBezTo>
                  <a:pt x="9544" y="5921"/>
                  <a:pt x="9632" y="5936"/>
                  <a:pt x="9792" y="5943"/>
                </a:cubicBezTo>
                <a:lnTo>
                  <a:pt x="10011" y="5953"/>
                </a:lnTo>
                <a:lnTo>
                  <a:pt x="10011" y="5894"/>
                </a:lnTo>
                <a:cubicBezTo>
                  <a:pt x="10011" y="5854"/>
                  <a:pt x="10030" y="5833"/>
                  <a:pt x="10068" y="5825"/>
                </a:cubicBezTo>
                <a:cubicBezTo>
                  <a:pt x="10101" y="5819"/>
                  <a:pt x="10123" y="5796"/>
                  <a:pt x="10123" y="5772"/>
                </a:cubicBezTo>
                <a:cubicBezTo>
                  <a:pt x="10123" y="5748"/>
                  <a:pt x="10147" y="5724"/>
                  <a:pt x="10178" y="5718"/>
                </a:cubicBezTo>
                <a:cubicBezTo>
                  <a:pt x="10208" y="5712"/>
                  <a:pt x="10237" y="5687"/>
                  <a:pt x="10242" y="5663"/>
                </a:cubicBezTo>
                <a:cubicBezTo>
                  <a:pt x="10250" y="5622"/>
                  <a:pt x="10269" y="5620"/>
                  <a:pt x="10552" y="5624"/>
                </a:cubicBezTo>
                <a:lnTo>
                  <a:pt x="10851" y="5628"/>
                </a:lnTo>
                <a:lnTo>
                  <a:pt x="10859" y="5569"/>
                </a:lnTo>
                <a:cubicBezTo>
                  <a:pt x="10871" y="5494"/>
                  <a:pt x="10909" y="5487"/>
                  <a:pt x="11516" y="5455"/>
                </a:cubicBezTo>
                <a:cubicBezTo>
                  <a:pt x="11764" y="5442"/>
                  <a:pt x="12168" y="5408"/>
                  <a:pt x="12415" y="5379"/>
                </a:cubicBezTo>
                <a:cubicBezTo>
                  <a:pt x="12743" y="5341"/>
                  <a:pt x="12875" y="5333"/>
                  <a:pt x="12916" y="5349"/>
                </a:cubicBezTo>
                <a:cubicBezTo>
                  <a:pt x="12950" y="5363"/>
                  <a:pt x="13053" y="5366"/>
                  <a:pt x="13186" y="5357"/>
                </a:cubicBezTo>
                <a:cubicBezTo>
                  <a:pt x="13304" y="5349"/>
                  <a:pt x="13496" y="5341"/>
                  <a:pt x="13612" y="5339"/>
                </a:cubicBezTo>
                <a:cubicBezTo>
                  <a:pt x="13823" y="5335"/>
                  <a:pt x="13823" y="5335"/>
                  <a:pt x="13832" y="5394"/>
                </a:cubicBezTo>
                <a:cubicBezTo>
                  <a:pt x="13844" y="5478"/>
                  <a:pt x="13951" y="5473"/>
                  <a:pt x="14100" y="5383"/>
                </a:cubicBezTo>
                <a:cubicBezTo>
                  <a:pt x="14228" y="5305"/>
                  <a:pt x="14491" y="5175"/>
                  <a:pt x="14522" y="5175"/>
                </a:cubicBezTo>
                <a:cubicBezTo>
                  <a:pt x="14532" y="5175"/>
                  <a:pt x="14568" y="5221"/>
                  <a:pt x="14603" y="5277"/>
                </a:cubicBezTo>
                <a:cubicBezTo>
                  <a:pt x="14657" y="5364"/>
                  <a:pt x="14679" y="5379"/>
                  <a:pt x="14757" y="5384"/>
                </a:cubicBezTo>
                <a:cubicBezTo>
                  <a:pt x="14872" y="5393"/>
                  <a:pt x="14878" y="5348"/>
                  <a:pt x="14776" y="5210"/>
                </a:cubicBezTo>
                <a:cubicBezTo>
                  <a:pt x="14707" y="5115"/>
                  <a:pt x="14707" y="5112"/>
                  <a:pt x="14759" y="5091"/>
                </a:cubicBezTo>
                <a:cubicBezTo>
                  <a:pt x="14905" y="5031"/>
                  <a:pt x="15137" y="4984"/>
                  <a:pt x="15341" y="4973"/>
                </a:cubicBezTo>
                <a:cubicBezTo>
                  <a:pt x="15442" y="4968"/>
                  <a:pt x="15502" y="4966"/>
                  <a:pt x="15550" y="4972"/>
                </a:cubicBezTo>
                <a:close/>
                <a:moveTo>
                  <a:pt x="21207" y="10393"/>
                </a:moveTo>
                <a:lnTo>
                  <a:pt x="21286" y="10436"/>
                </a:lnTo>
                <a:cubicBezTo>
                  <a:pt x="21357" y="10477"/>
                  <a:pt x="21364" y="10491"/>
                  <a:pt x="21354" y="10592"/>
                </a:cubicBezTo>
                <a:cubicBezTo>
                  <a:pt x="21312" y="11010"/>
                  <a:pt x="21147" y="11582"/>
                  <a:pt x="21033" y="11704"/>
                </a:cubicBezTo>
                <a:cubicBezTo>
                  <a:pt x="21004" y="11736"/>
                  <a:pt x="20980" y="11775"/>
                  <a:pt x="20980" y="11793"/>
                </a:cubicBezTo>
                <a:cubicBezTo>
                  <a:pt x="20980" y="11811"/>
                  <a:pt x="20899" y="11953"/>
                  <a:pt x="20800" y="12107"/>
                </a:cubicBezTo>
                <a:cubicBezTo>
                  <a:pt x="20660" y="12327"/>
                  <a:pt x="20596" y="12404"/>
                  <a:pt x="20502" y="12464"/>
                </a:cubicBezTo>
                <a:cubicBezTo>
                  <a:pt x="20320" y="12580"/>
                  <a:pt x="20275" y="12594"/>
                  <a:pt x="20258" y="12543"/>
                </a:cubicBezTo>
                <a:cubicBezTo>
                  <a:pt x="20250" y="12519"/>
                  <a:pt x="20217" y="12494"/>
                  <a:pt x="20185" y="12487"/>
                </a:cubicBezTo>
                <a:cubicBezTo>
                  <a:pt x="20129" y="12476"/>
                  <a:pt x="20128" y="12468"/>
                  <a:pt x="20146" y="12202"/>
                </a:cubicBezTo>
                <a:cubicBezTo>
                  <a:pt x="20156" y="12051"/>
                  <a:pt x="20173" y="11765"/>
                  <a:pt x="20183" y="11567"/>
                </a:cubicBezTo>
                <a:cubicBezTo>
                  <a:pt x="20200" y="11232"/>
                  <a:pt x="20206" y="11203"/>
                  <a:pt x="20262" y="11169"/>
                </a:cubicBezTo>
                <a:cubicBezTo>
                  <a:pt x="20295" y="11149"/>
                  <a:pt x="20333" y="11116"/>
                  <a:pt x="20348" y="11097"/>
                </a:cubicBezTo>
                <a:cubicBezTo>
                  <a:pt x="20362" y="11078"/>
                  <a:pt x="20455" y="11017"/>
                  <a:pt x="20552" y="10961"/>
                </a:cubicBezTo>
                <a:cubicBezTo>
                  <a:pt x="20649" y="10906"/>
                  <a:pt x="20763" y="10825"/>
                  <a:pt x="20805" y="10782"/>
                </a:cubicBezTo>
                <a:cubicBezTo>
                  <a:pt x="20846" y="10739"/>
                  <a:pt x="20954" y="10632"/>
                  <a:pt x="21044" y="10547"/>
                </a:cubicBezTo>
                <a:lnTo>
                  <a:pt x="21207" y="10393"/>
                </a:lnTo>
                <a:close/>
                <a:moveTo>
                  <a:pt x="7560" y="11909"/>
                </a:moveTo>
                <a:cubicBezTo>
                  <a:pt x="7599" y="11928"/>
                  <a:pt x="7699" y="12206"/>
                  <a:pt x="7702" y="12303"/>
                </a:cubicBezTo>
                <a:cubicBezTo>
                  <a:pt x="7703" y="12321"/>
                  <a:pt x="7681" y="12357"/>
                  <a:pt x="7654" y="12383"/>
                </a:cubicBezTo>
                <a:lnTo>
                  <a:pt x="7606" y="12432"/>
                </a:lnTo>
                <a:lnTo>
                  <a:pt x="7507" y="12362"/>
                </a:lnTo>
                <a:cubicBezTo>
                  <a:pt x="7452" y="12323"/>
                  <a:pt x="7357" y="12225"/>
                  <a:pt x="7298" y="12144"/>
                </a:cubicBezTo>
                <a:cubicBezTo>
                  <a:pt x="7176" y="11977"/>
                  <a:pt x="7178" y="11971"/>
                  <a:pt x="7397" y="11916"/>
                </a:cubicBezTo>
                <a:cubicBezTo>
                  <a:pt x="7478" y="11895"/>
                  <a:pt x="7528" y="11894"/>
                  <a:pt x="7560" y="11909"/>
                </a:cubicBezTo>
                <a:close/>
                <a:moveTo>
                  <a:pt x="10499" y="16045"/>
                </a:moveTo>
                <a:cubicBezTo>
                  <a:pt x="10520" y="16051"/>
                  <a:pt x="10725" y="16231"/>
                  <a:pt x="10954" y="16444"/>
                </a:cubicBezTo>
                <a:cubicBezTo>
                  <a:pt x="11317" y="16784"/>
                  <a:pt x="11380" y="16833"/>
                  <a:pt x="11450" y="16833"/>
                </a:cubicBezTo>
                <a:cubicBezTo>
                  <a:pt x="11521" y="16833"/>
                  <a:pt x="11529" y="16825"/>
                  <a:pt x="11529" y="16770"/>
                </a:cubicBezTo>
                <a:cubicBezTo>
                  <a:pt x="11529" y="16735"/>
                  <a:pt x="11541" y="16702"/>
                  <a:pt x="11554" y="16696"/>
                </a:cubicBezTo>
                <a:cubicBezTo>
                  <a:pt x="11566" y="16690"/>
                  <a:pt x="11644" y="16718"/>
                  <a:pt x="11725" y="16759"/>
                </a:cubicBezTo>
                <a:cubicBezTo>
                  <a:pt x="11824" y="16811"/>
                  <a:pt x="11898" y="16834"/>
                  <a:pt x="11951" y="16830"/>
                </a:cubicBezTo>
                <a:cubicBezTo>
                  <a:pt x="12005" y="16826"/>
                  <a:pt x="12079" y="16849"/>
                  <a:pt x="12184" y="16902"/>
                </a:cubicBezTo>
                <a:cubicBezTo>
                  <a:pt x="12269" y="16945"/>
                  <a:pt x="12393" y="16991"/>
                  <a:pt x="12459" y="17004"/>
                </a:cubicBezTo>
                <a:cubicBezTo>
                  <a:pt x="12533" y="17020"/>
                  <a:pt x="12670" y="17085"/>
                  <a:pt x="12821" y="17179"/>
                </a:cubicBezTo>
                <a:cubicBezTo>
                  <a:pt x="13087" y="17343"/>
                  <a:pt x="13194" y="17366"/>
                  <a:pt x="13212" y="17263"/>
                </a:cubicBezTo>
                <a:cubicBezTo>
                  <a:pt x="13217" y="17233"/>
                  <a:pt x="13232" y="17201"/>
                  <a:pt x="13243" y="17192"/>
                </a:cubicBezTo>
                <a:cubicBezTo>
                  <a:pt x="13254" y="17183"/>
                  <a:pt x="13382" y="17202"/>
                  <a:pt x="13529" y="17232"/>
                </a:cubicBezTo>
                <a:cubicBezTo>
                  <a:pt x="13877" y="17306"/>
                  <a:pt x="14059" y="17296"/>
                  <a:pt x="14721" y="17169"/>
                </a:cubicBezTo>
                <a:cubicBezTo>
                  <a:pt x="15000" y="17115"/>
                  <a:pt x="15305" y="17066"/>
                  <a:pt x="15398" y="17058"/>
                </a:cubicBezTo>
                <a:cubicBezTo>
                  <a:pt x="15516" y="17048"/>
                  <a:pt x="15586" y="17028"/>
                  <a:pt x="15635" y="16994"/>
                </a:cubicBezTo>
                <a:cubicBezTo>
                  <a:pt x="15780" y="16894"/>
                  <a:pt x="16256" y="16711"/>
                  <a:pt x="16294" y="16741"/>
                </a:cubicBezTo>
                <a:cubicBezTo>
                  <a:pt x="16304" y="16748"/>
                  <a:pt x="16292" y="16771"/>
                  <a:pt x="16268" y="16791"/>
                </a:cubicBezTo>
                <a:cubicBezTo>
                  <a:pt x="16244" y="16812"/>
                  <a:pt x="16216" y="16883"/>
                  <a:pt x="16207" y="16949"/>
                </a:cubicBezTo>
                <a:cubicBezTo>
                  <a:pt x="16191" y="17068"/>
                  <a:pt x="16191" y="17070"/>
                  <a:pt x="16264" y="17070"/>
                </a:cubicBezTo>
                <a:cubicBezTo>
                  <a:pt x="16319" y="17070"/>
                  <a:pt x="16343" y="17055"/>
                  <a:pt x="16356" y="17016"/>
                </a:cubicBezTo>
                <a:cubicBezTo>
                  <a:pt x="16379" y="16945"/>
                  <a:pt x="16524" y="16792"/>
                  <a:pt x="16710" y="16644"/>
                </a:cubicBezTo>
                <a:cubicBezTo>
                  <a:pt x="16873" y="16513"/>
                  <a:pt x="17799" y="16043"/>
                  <a:pt x="17837" y="16072"/>
                </a:cubicBezTo>
                <a:cubicBezTo>
                  <a:pt x="17843" y="16077"/>
                  <a:pt x="17833" y="16180"/>
                  <a:pt x="17815" y="16302"/>
                </a:cubicBezTo>
                <a:cubicBezTo>
                  <a:pt x="17782" y="16526"/>
                  <a:pt x="17730" y="16637"/>
                  <a:pt x="17637" y="16687"/>
                </a:cubicBezTo>
                <a:cubicBezTo>
                  <a:pt x="17601" y="16707"/>
                  <a:pt x="17556" y="16812"/>
                  <a:pt x="17485" y="17036"/>
                </a:cubicBezTo>
                <a:cubicBezTo>
                  <a:pt x="17344" y="17483"/>
                  <a:pt x="17325" y="17592"/>
                  <a:pt x="17325" y="17952"/>
                </a:cubicBezTo>
                <a:cubicBezTo>
                  <a:pt x="17325" y="18294"/>
                  <a:pt x="17282" y="18445"/>
                  <a:pt x="17140" y="18633"/>
                </a:cubicBezTo>
                <a:cubicBezTo>
                  <a:pt x="17101" y="18684"/>
                  <a:pt x="17070" y="18751"/>
                  <a:pt x="17070" y="18779"/>
                </a:cubicBezTo>
                <a:cubicBezTo>
                  <a:pt x="17070" y="18821"/>
                  <a:pt x="17084" y="18829"/>
                  <a:pt x="17151" y="18829"/>
                </a:cubicBezTo>
                <a:cubicBezTo>
                  <a:pt x="17201" y="18829"/>
                  <a:pt x="17239" y="18816"/>
                  <a:pt x="17250" y="18794"/>
                </a:cubicBezTo>
                <a:cubicBezTo>
                  <a:pt x="17264" y="18767"/>
                  <a:pt x="17278" y="18765"/>
                  <a:pt x="17303" y="18784"/>
                </a:cubicBezTo>
                <a:cubicBezTo>
                  <a:pt x="17321" y="18798"/>
                  <a:pt x="17363" y="18807"/>
                  <a:pt x="17397" y="18807"/>
                </a:cubicBezTo>
                <a:cubicBezTo>
                  <a:pt x="17482" y="18807"/>
                  <a:pt x="17513" y="18851"/>
                  <a:pt x="17439" y="18866"/>
                </a:cubicBezTo>
                <a:cubicBezTo>
                  <a:pt x="17381" y="18878"/>
                  <a:pt x="17350" y="18932"/>
                  <a:pt x="17305" y="19109"/>
                </a:cubicBezTo>
                <a:cubicBezTo>
                  <a:pt x="17277" y="19218"/>
                  <a:pt x="17190" y="19366"/>
                  <a:pt x="17153" y="19366"/>
                </a:cubicBezTo>
                <a:cubicBezTo>
                  <a:pt x="17136" y="19366"/>
                  <a:pt x="17116" y="19347"/>
                  <a:pt x="17107" y="19322"/>
                </a:cubicBezTo>
                <a:cubicBezTo>
                  <a:pt x="17096" y="19288"/>
                  <a:pt x="17073" y="19280"/>
                  <a:pt x="17006" y="19285"/>
                </a:cubicBezTo>
                <a:cubicBezTo>
                  <a:pt x="16936" y="19291"/>
                  <a:pt x="16904" y="19312"/>
                  <a:pt x="16837" y="19399"/>
                </a:cubicBezTo>
                <a:cubicBezTo>
                  <a:pt x="16624" y="19679"/>
                  <a:pt x="15941" y="20321"/>
                  <a:pt x="15519" y="20639"/>
                </a:cubicBezTo>
                <a:cubicBezTo>
                  <a:pt x="15203" y="20877"/>
                  <a:pt x="15142" y="20912"/>
                  <a:pt x="15062" y="20912"/>
                </a:cubicBezTo>
                <a:cubicBezTo>
                  <a:pt x="15000" y="20912"/>
                  <a:pt x="14950" y="20930"/>
                  <a:pt x="14906" y="20966"/>
                </a:cubicBezTo>
                <a:cubicBezTo>
                  <a:pt x="14847" y="21014"/>
                  <a:pt x="14816" y="21020"/>
                  <a:pt x="14634" y="21020"/>
                </a:cubicBezTo>
                <a:cubicBezTo>
                  <a:pt x="14438" y="21020"/>
                  <a:pt x="14425" y="21017"/>
                  <a:pt x="14366" y="20956"/>
                </a:cubicBezTo>
                <a:cubicBezTo>
                  <a:pt x="14304" y="20893"/>
                  <a:pt x="14196" y="20868"/>
                  <a:pt x="14161" y="20911"/>
                </a:cubicBezTo>
                <a:cubicBezTo>
                  <a:pt x="14141" y="20936"/>
                  <a:pt x="14065" y="20917"/>
                  <a:pt x="13990" y="20869"/>
                </a:cubicBezTo>
                <a:cubicBezTo>
                  <a:pt x="13959" y="20849"/>
                  <a:pt x="13832" y="20802"/>
                  <a:pt x="13709" y="20765"/>
                </a:cubicBezTo>
                <a:cubicBezTo>
                  <a:pt x="13585" y="20727"/>
                  <a:pt x="13434" y="20668"/>
                  <a:pt x="13373" y="20634"/>
                </a:cubicBezTo>
                <a:cubicBezTo>
                  <a:pt x="13311" y="20600"/>
                  <a:pt x="13121" y="20499"/>
                  <a:pt x="12951" y="20411"/>
                </a:cubicBezTo>
                <a:cubicBezTo>
                  <a:pt x="12335" y="20091"/>
                  <a:pt x="11811" y="19785"/>
                  <a:pt x="11811" y="19745"/>
                </a:cubicBezTo>
                <a:cubicBezTo>
                  <a:pt x="11811" y="19738"/>
                  <a:pt x="11733" y="19647"/>
                  <a:pt x="11637" y="19544"/>
                </a:cubicBezTo>
                <a:cubicBezTo>
                  <a:pt x="11541" y="19440"/>
                  <a:pt x="11416" y="19288"/>
                  <a:pt x="11358" y="19205"/>
                </a:cubicBezTo>
                <a:cubicBezTo>
                  <a:pt x="11274" y="19085"/>
                  <a:pt x="11240" y="19054"/>
                  <a:pt x="11182" y="19049"/>
                </a:cubicBezTo>
                <a:cubicBezTo>
                  <a:pt x="11121" y="19043"/>
                  <a:pt x="11108" y="19049"/>
                  <a:pt x="11108" y="19094"/>
                </a:cubicBezTo>
                <a:cubicBezTo>
                  <a:pt x="11108" y="19124"/>
                  <a:pt x="11132" y="19193"/>
                  <a:pt x="11162" y="19247"/>
                </a:cubicBezTo>
                <a:cubicBezTo>
                  <a:pt x="11217" y="19344"/>
                  <a:pt x="11218" y="19344"/>
                  <a:pt x="11165" y="19366"/>
                </a:cubicBezTo>
                <a:cubicBezTo>
                  <a:pt x="11120" y="19384"/>
                  <a:pt x="11102" y="19378"/>
                  <a:pt x="11064" y="19334"/>
                </a:cubicBezTo>
                <a:cubicBezTo>
                  <a:pt x="11038" y="19304"/>
                  <a:pt x="10990" y="19280"/>
                  <a:pt x="10956" y="19280"/>
                </a:cubicBezTo>
                <a:cubicBezTo>
                  <a:pt x="10894" y="19280"/>
                  <a:pt x="10518" y="19085"/>
                  <a:pt x="10154" y="18863"/>
                </a:cubicBezTo>
                <a:cubicBezTo>
                  <a:pt x="10011" y="18775"/>
                  <a:pt x="9956" y="18728"/>
                  <a:pt x="9956" y="18692"/>
                </a:cubicBezTo>
                <a:cubicBezTo>
                  <a:pt x="9956" y="18640"/>
                  <a:pt x="9882" y="18577"/>
                  <a:pt x="9851" y="18601"/>
                </a:cubicBezTo>
                <a:cubicBezTo>
                  <a:pt x="9841" y="18609"/>
                  <a:pt x="9817" y="18604"/>
                  <a:pt x="9796" y="18591"/>
                </a:cubicBezTo>
                <a:cubicBezTo>
                  <a:pt x="9775" y="18578"/>
                  <a:pt x="9759" y="18573"/>
                  <a:pt x="9759" y="18581"/>
                </a:cubicBezTo>
                <a:cubicBezTo>
                  <a:pt x="9759" y="18589"/>
                  <a:pt x="9733" y="18584"/>
                  <a:pt x="9702" y="18571"/>
                </a:cubicBezTo>
                <a:cubicBezTo>
                  <a:pt x="9670" y="18558"/>
                  <a:pt x="9653" y="18539"/>
                  <a:pt x="9662" y="18527"/>
                </a:cubicBezTo>
                <a:cubicBezTo>
                  <a:pt x="9671" y="18516"/>
                  <a:pt x="9649" y="18499"/>
                  <a:pt x="9614" y="18489"/>
                </a:cubicBezTo>
                <a:cubicBezTo>
                  <a:pt x="9502" y="18455"/>
                  <a:pt x="8886" y="18011"/>
                  <a:pt x="8886" y="17964"/>
                </a:cubicBezTo>
                <a:cubicBezTo>
                  <a:pt x="8886" y="17948"/>
                  <a:pt x="8862" y="17916"/>
                  <a:pt x="8832" y="17895"/>
                </a:cubicBezTo>
                <a:cubicBezTo>
                  <a:pt x="8801" y="17874"/>
                  <a:pt x="8774" y="17836"/>
                  <a:pt x="8774" y="17811"/>
                </a:cubicBezTo>
                <a:cubicBezTo>
                  <a:pt x="8774" y="17785"/>
                  <a:pt x="8731" y="17741"/>
                  <a:pt x="8676" y="17707"/>
                </a:cubicBezTo>
                <a:cubicBezTo>
                  <a:pt x="8599" y="17661"/>
                  <a:pt x="8579" y="17634"/>
                  <a:pt x="8586" y="17588"/>
                </a:cubicBezTo>
                <a:cubicBezTo>
                  <a:pt x="8597" y="17509"/>
                  <a:pt x="8630" y="17472"/>
                  <a:pt x="8678" y="17486"/>
                </a:cubicBezTo>
                <a:cubicBezTo>
                  <a:pt x="8699" y="17492"/>
                  <a:pt x="8714" y="17485"/>
                  <a:pt x="8711" y="17471"/>
                </a:cubicBezTo>
                <a:cubicBezTo>
                  <a:pt x="8707" y="17456"/>
                  <a:pt x="8718" y="17448"/>
                  <a:pt x="8737" y="17450"/>
                </a:cubicBezTo>
                <a:cubicBezTo>
                  <a:pt x="8756" y="17453"/>
                  <a:pt x="8808" y="17421"/>
                  <a:pt x="8851" y="17378"/>
                </a:cubicBezTo>
                <a:cubicBezTo>
                  <a:pt x="8894" y="17336"/>
                  <a:pt x="8981" y="17262"/>
                  <a:pt x="9042" y="17212"/>
                </a:cubicBezTo>
                <a:cubicBezTo>
                  <a:pt x="9145" y="17131"/>
                  <a:pt x="9162" y="17124"/>
                  <a:pt x="9234" y="17144"/>
                </a:cubicBezTo>
                <a:cubicBezTo>
                  <a:pt x="9347" y="17174"/>
                  <a:pt x="9387" y="17146"/>
                  <a:pt x="9541" y="16929"/>
                </a:cubicBezTo>
                <a:cubicBezTo>
                  <a:pt x="9675" y="16740"/>
                  <a:pt x="9757" y="16652"/>
                  <a:pt x="9781" y="16671"/>
                </a:cubicBezTo>
                <a:cubicBezTo>
                  <a:pt x="9796" y="16682"/>
                  <a:pt x="9979" y="16582"/>
                  <a:pt x="10126" y="16481"/>
                </a:cubicBezTo>
                <a:cubicBezTo>
                  <a:pt x="10206" y="16426"/>
                  <a:pt x="10238" y="16386"/>
                  <a:pt x="10238" y="16342"/>
                </a:cubicBezTo>
                <a:cubicBezTo>
                  <a:pt x="10238" y="16306"/>
                  <a:pt x="10267" y="16256"/>
                  <a:pt x="10308" y="16223"/>
                </a:cubicBezTo>
                <a:cubicBezTo>
                  <a:pt x="10347" y="16191"/>
                  <a:pt x="10378" y="16147"/>
                  <a:pt x="10378" y="16125"/>
                </a:cubicBezTo>
                <a:cubicBezTo>
                  <a:pt x="10378" y="16077"/>
                  <a:pt x="10448" y="16030"/>
                  <a:pt x="10499" y="16045"/>
                </a:cubicBezTo>
                <a:close/>
                <a:moveTo>
                  <a:pt x="20980" y="21266"/>
                </a:moveTo>
                <a:cubicBezTo>
                  <a:pt x="20965" y="21259"/>
                  <a:pt x="20952" y="21268"/>
                  <a:pt x="20952" y="21286"/>
                </a:cubicBezTo>
                <a:cubicBezTo>
                  <a:pt x="20952" y="21324"/>
                  <a:pt x="20967" y="21330"/>
                  <a:pt x="20991" y="21300"/>
                </a:cubicBezTo>
                <a:cubicBezTo>
                  <a:pt x="21000" y="21289"/>
                  <a:pt x="20996" y="21274"/>
                  <a:pt x="20980" y="21266"/>
                </a:cubicBezTo>
                <a:close/>
                <a:moveTo>
                  <a:pt x="20897" y="21385"/>
                </a:moveTo>
                <a:cubicBezTo>
                  <a:pt x="20882" y="21385"/>
                  <a:pt x="20877" y="21399"/>
                  <a:pt x="20886" y="21417"/>
                </a:cubicBezTo>
                <a:cubicBezTo>
                  <a:pt x="20895" y="21435"/>
                  <a:pt x="20906" y="21449"/>
                  <a:pt x="20912" y="21449"/>
                </a:cubicBezTo>
                <a:cubicBezTo>
                  <a:pt x="20918" y="21449"/>
                  <a:pt x="20923" y="21435"/>
                  <a:pt x="20923" y="21417"/>
                </a:cubicBezTo>
                <a:cubicBezTo>
                  <a:pt x="20923" y="21399"/>
                  <a:pt x="20912" y="21385"/>
                  <a:pt x="20897" y="21385"/>
                </a:cubicBezTo>
                <a:close/>
              </a:path>
            </a:pathLst>
          </a:cu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180" name="Implementing doormat farm in real world"/>
          <p:cNvSpPr txBox="1">
            <a:spLocks noGrp="1"/>
          </p:cNvSpPr>
          <p:nvPr>
            <p:ph type="title"/>
          </p:nvPr>
        </p:nvSpPr>
        <p:spPr>
          <a:xfrm>
            <a:off x="183874" y="459142"/>
            <a:ext cx="24200126" cy="2006076"/>
          </a:xfrm>
          <a:prstGeom prst="rect">
            <a:avLst/>
          </a:prstGeom>
        </p:spPr>
        <p:txBody>
          <a:bodyPr>
            <a:normAutofit fontScale="90000"/>
          </a:bodyPr>
          <a:lstStyle/>
          <a:p>
            <a:pPr>
              <a:defRPr sz="9700" spc="194">
                <a:solidFill>
                  <a:srgbClr val="070907"/>
                </a:solidFill>
                <a:latin typeface="DIN Condensed Bold"/>
                <a:ea typeface="DIN Condensed Bold"/>
                <a:cs typeface="DIN Condensed Bold"/>
                <a:sym typeface="DIN Condensed Bold"/>
              </a:defRPr>
            </a:pPr>
            <a:r>
              <a:t>Implementing </a:t>
            </a:r>
            <a:r>
              <a:rPr>
                <a:solidFill>
                  <a:srgbClr val="E5334B"/>
                </a:solidFill>
              </a:rPr>
              <a:t>doormat farm</a:t>
            </a:r>
            <a:r>
              <a:t> in real world</a:t>
            </a:r>
          </a:p>
        </p:txBody>
      </p:sp>
      <p:sp>
        <p:nvSpPr>
          <p:cNvPr id="181" name="Implementing this initiative in the real world can have numbers of positive effects. Here are a few possible advantages:"/>
          <p:cNvSpPr txBox="1"/>
          <p:nvPr/>
        </p:nvSpPr>
        <p:spPr>
          <a:xfrm>
            <a:off x="648195" y="1930203"/>
            <a:ext cx="23087610" cy="21238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algn="just">
              <a:spcBef>
                <a:spcPts val="4800"/>
              </a:spcBef>
              <a:defRPr sz="4900" spc="97">
                <a:solidFill>
                  <a:srgbClr val="000000"/>
                </a:solidFill>
                <a:latin typeface="American Typewriter"/>
                <a:ea typeface="American Typewriter"/>
                <a:cs typeface="American Typewriter"/>
                <a:sym typeface="American Typewriter"/>
              </a:defRPr>
            </a:lvl1pPr>
          </a:lstStyle>
          <a:p>
            <a:r>
              <a:t>Implementing this initiative in the real world can have numbers of positive effects. Here are a few possible advantages:</a:t>
            </a:r>
          </a:p>
        </p:txBody>
      </p:sp>
      <p:sp>
        <p:nvSpPr>
          <p:cNvPr id="182" name="Healthy Home-produced Meals: Busy people can obtain wholesome, freshly cooked meals produced with high-quality ingredients thanks to the home-made meal-kit service. This can assist them in avoiding relying on store processed foods, which may be less nour"/>
          <p:cNvSpPr txBox="1"/>
          <p:nvPr/>
        </p:nvSpPr>
        <p:spPr>
          <a:xfrm>
            <a:off x="5927693" y="3936279"/>
            <a:ext cx="18090123" cy="520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just">
              <a:spcBef>
                <a:spcPts val="4000"/>
              </a:spcBef>
              <a:defRPr sz="4900" spc="97">
                <a:latin typeface="American Typewriter"/>
                <a:ea typeface="American Typewriter"/>
                <a:cs typeface="American Typewriter"/>
                <a:sym typeface="American Typewriter"/>
              </a:defRPr>
            </a:pPr>
            <a:r>
              <a:rPr sz="4000" b="1">
                <a:solidFill>
                  <a:srgbClr val="000000"/>
                </a:solidFill>
              </a:rPr>
              <a:t>Healthy Home-produced Meals:</a:t>
            </a:r>
            <a:r>
              <a:rPr sz="4000" b="1"/>
              <a:t> </a:t>
            </a:r>
            <a:r>
              <a:rPr sz="4000">
                <a:solidFill>
                  <a:srgbClr val="000000"/>
                </a:solidFill>
              </a:rPr>
              <a:t>Busy people can obtain wholesome, freshly cooked meals produced with high-quality ingredients thanks to the home-made meal-kit service. This can assist them in avoiding relying on store processed foods, which may be less nourishing and possibly hazardous to their health.</a:t>
            </a:r>
          </a:p>
        </p:txBody>
      </p:sp>
      <p:pic>
        <p:nvPicPr>
          <p:cNvPr id="183" name="iStock-1170063731-min.jpg" descr="iStock-1170063731-min.jpg"/>
          <p:cNvPicPr>
            <a:picLocks noChangeAspect="1"/>
          </p:cNvPicPr>
          <p:nvPr/>
        </p:nvPicPr>
        <p:blipFill>
          <a:blip r:embed="rId2"/>
          <a:srcRect l="48392" r="457" b="37271"/>
          <a:stretch>
            <a:fillRect/>
          </a:stretch>
        </p:blipFill>
        <p:spPr>
          <a:xfrm rot="5437180" flipH="1">
            <a:off x="-3343577" y="5159136"/>
            <a:ext cx="9821956" cy="8039662"/>
          </a:xfrm>
          <a:custGeom>
            <a:avLst/>
            <a:gdLst/>
            <a:ahLst/>
            <a:cxnLst>
              <a:cxn ang="0">
                <a:pos x="wd2" y="hd2"/>
              </a:cxn>
              <a:cxn ang="5400000">
                <a:pos x="wd2" y="hd2"/>
              </a:cxn>
              <a:cxn ang="10800000">
                <a:pos x="wd2" y="hd2"/>
              </a:cxn>
              <a:cxn ang="16200000">
                <a:pos x="wd2" y="hd2"/>
              </a:cxn>
            </a:cxnLst>
            <a:rect l="0" t="0" r="r" b="b"/>
            <a:pathLst>
              <a:path w="21600" h="21600" extrusionOk="0">
                <a:moveTo>
                  <a:pt x="15820" y="0"/>
                </a:moveTo>
                <a:cubicBezTo>
                  <a:pt x="13811" y="0"/>
                  <a:pt x="12171" y="15"/>
                  <a:pt x="12175" y="32"/>
                </a:cubicBezTo>
                <a:cubicBezTo>
                  <a:pt x="12191" y="96"/>
                  <a:pt x="11901" y="422"/>
                  <a:pt x="11828" y="422"/>
                </a:cubicBezTo>
                <a:cubicBezTo>
                  <a:pt x="11786" y="422"/>
                  <a:pt x="11754" y="449"/>
                  <a:pt x="11754" y="484"/>
                </a:cubicBezTo>
                <a:cubicBezTo>
                  <a:pt x="11754" y="518"/>
                  <a:pt x="11726" y="564"/>
                  <a:pt x="11692" y="586"/>
                </a:cubicBezTo>
                <a:cubicBezTo>
                  <a:pt x="11574" y="663"/>
                  <a:pt x="11374" y="914"/>
                  <a:pt x="11374" y="984"/>
                </a:cubicBezTo>
                <a:cubicBezTo>
                  <a:pt x="11374" y="1023"/>
                  <a:pt x="11347" y="1089"/>
                  <a:pt x="11314" y="1131"/>
                </a:cubicBezTo>
                <a:cubicBezTo>
                  <a:pt x="11096" y="1403"/>
                  <a:pt x="10822" y="1874"/>
                  <a:pt x="10822" y="1975"/>
                </a:cubicBezTo>
                <a:cubicBezTo>
                  <a:pt x="10822" y="2016"/>
                  <a:pt x="10801" y="2087"/>
                  <a:pt x="10776" y="2132"/>
                </a:cubicBezTo>
                <a:cubicBezTo>
                  <a:pt x="10708" y="2254"/>
                  <a:pt x="10615" y="2750"/>
                  <a:pt x="10616" y="2984"/>
                </a:cubicBezTo>
                <a:cubicBezTo>
                  <a:pt x="10617" y="3131"/>
                  <a:pt x="10638" y="3335"/>
                  <a:pt x="10667" y="3516"/>
                </a:cubicBezTo>
                <a:cubicBezTo>
                  <a:pt x="10702" y="3584"/>
                  <a:pt x="10726" y="3645"/>
                  <a:pt x="10726" y="3680"/>
                </a:cubicBezTo>
                <a:cubicBezTo>
                  <a:pt x="10726" y="3761"/>
                  <a:pt x="10812" y="4023"/>
                  <a:pt x="10916" y="4264"/>
                </a:cubicBezTo>
                <a:lnTo>
                  <a:pt x="11093" y="4670"/>
                </a:lnTo>
                <a:cubicBezTo>
                  <a:pt x="11152" y="4759"/>
                  <a:pt x="11209" y="4884"/>
                  <a:pt x="11222" y="4953"/>
                </a:cubicBezTo>
                <a:cubicBezTo>
                  <a:pt x="11229" y="4992"/>
                  <a:pt x="11244" y="5038"/>
                  <a:pt x="11262" y="5084"/>
                </a:cubicBezTo>
                <a:cubicBezTo>
                  <a:pt x="11336" y="5175"/>
                  <a:pt x="11430" y="5304"/>
                  <a:pt x="11528" y="5450"/>
                </a:cubicBezTo>
                <a:cubicBezTo>
                  <a:pt x="11727" y="5750"/>
                  <a:pt x="12079" y="6228"/>
                  <a:pt x="12309" y="6513"/>
                </a:cubicBezTo>
                <a:cubicBezTo>
                  <a:pt x="12825" y="7151"/>
                  <a:pt x="13944" y="8744"/>
                  <a:pt x="13944" y="8839"/>
                </a:cubicBezTo>
                <a:cubicBezTo>
                  <a:pt x="13944" y="8871"/>
                  <a:pt x="13939" y="8894"/>
                  <a:pt x="13931" y="8914"/>
                </a:cubicBezTo>
                <a:cubicBezTo>
                  <a:pt x="14176" y="9299"/>
                  <a:pt x="14687" y="10053"/>
                  <a:pt x="14833" y="10239"/>
                </a:cubicBezTo>
                <a:cubicBezTo>
                  <a:pt x="14908" y="10335"/>
                  <a:pt x="15011" y="10424"/>
                  <a:pt x="15062" y="10437"/>
                </a:cubicBezTo>
                <a:cubicBezTo>
                  <a:pt x="15113" y="10449"/>
                  <a:pt x="15255" y="10557"/>
                  <a:pt x="15377" y="10677"/>
                </a:cubicBezTo>
                <a:cubicBezTo>
                  <a:pt x="15499" y="10796"/>
                  <a:pt x="15742" y="10978"/>
                  <a:pt x="15916" y="11079"/>
                </a:cubicBezTo>
                <a:cubicBezTo>
                  <a:pt x="16091" y="11181"/>
                  <a:pt x="16242" y="11282"/>
                  <a:pt x="16253" y="11304"/>
                </a:cubicBezTo>
                <a:cubicBezTo>
                  <a:pt x="16270" y="11337"/>
                  <a:pt x="16365" y="11363"/>
                  <a:pt x="16825" y="11454"/>
                </a:cubicBezTo>
                <a:cubicBezTo>
                  <a:pt x="16966" y="11482"/>
                  <a:pt x="17239" y="11471"/>
                  <a:pt x="17257" y="11436"/>
                </a:cubicBezTo>
                <a:cubicBezTo>
                  <a:pt x="17268" y="11415"/>
                  <a:pt x="17319" y="11407"/>
                  <a:pt x="17370" y="11419"/>
                </a:cubicBezTo>
                <a:cubicBezTo>
                  <a:pt x="17471" y="11443"/>
                  <a:pt x="17873" y="11342"/>
                  <a:pt x="17940" y="11275"/>
                </a:cubicBezTo>
                <a:cubicBezTo>
                  <a:pt x="17962" y="11252"/>
                  <a:pt x="18074" y="11173"/>
                  <a:pt x="18188" y="11099"/>
                </a:cubicBezTo>
                <a:cubicBezTo>
                  <a:pt x="18301" y="11024"/>
                  <a:pt x="18433" y="10910"/>
                  <a:pt x="18481" y="10847"/>
                </a:cubicBezTo>
                <a:cubicBezTo>
                  <a:pt x="18528" y="10783"/>
                  <a:pt x="18668" y="10629"/>
                  <a:pt x="18791" y="10504"/>
                </a:cubicBezTo>
                <a:cubicBezTo>
                  <a:pt x="18996" y="10297"/>
                  <a:pt x="19127" y="10159"/>
                  <a:pt x="19827" y="9417"/>
                </a:cubicBezTo>
                <a:cubicBezTo>
                  <a:pt x="19950" y="9286"/>
                  <a:pt x="20157" y="9049"/>
                  <a:pt x="20286" y="8891"/>
                </a:cubicBezTo>
                <a:cubicBezTo>
                  <a:pt x="20320" y="8850"/>
                  <a:pt x="20352" y="8818"/>
                  <a:pt x="20386" y="8780"/>
                </a:cubicBezTo>
                <a:cubicBezTo>
                  <a:pt x="20405" y="8668"/>
                  <a:pt x="20572" y="8480"/>
                  <a:pt x="21045" y="7973"/>
                </a:cubicBezTo>
                <a:lnTo>
                  <a:pt x="21349" y="7649"/>
                </a:lnTo>
                <a:cubicBezTo>
                  <a:pt x="21430" y="7530"/>
                  <a:pt x="21515" y="7412"/>
                  <a:pt x="21584" y="7328"/>
                </a:cubicBezTo>
                <a:lnTo>
                  <a:pt x="21600" y="7308"/>
                </a:lnTo>
                <a:lnTo>
                  <a:pt x="21600" y="2932"/>
                </a:lnTo>
                <a:cubicBezTo>
                  <a:pt x="21515" y="2824"/>
                  <a:pt x="21407" y="2682"/>
                  <a:pt x="21289" y="2523"/>
                </a:cubicBezTo>
                <a:cubicBezTo>
                  <a:pt x="20744" y="1786"/>
                  <a:pt x="20443" y="1382"/>
                  <a:pt x="20279" y="1162"/>
                </a:cubicBezTo>
                <a:cubicBezTo>
                  <a:pt x="20210" y="1070"/>
                  <a:pt x="20077" y="880"/>
                  <a:pt x="19981" y="740"/>
                </a:cubicBezTo>
                <a:cubicBezTo>
                  <a:pt x="19886" y="600"/>
                  <a:pt x="19756" y="419"/>
                  <a:pt x="19694" y="338"/>
                </a:cubicBezTo>
                <a:cubicBezTo>
                  <a:pt x="19631" y="257"/>
                  <a:pt x="19556" y="147"/>
                  <a:pt x="19527" y="95"/>
                </a:cubicBezTo>
                <a:lnTo>
                  <a:pt x="19474" y="0"/>
                </a:lnTo>
                <a:lnTo>
                  <a:pt x="15820" y="0"/>
                </a:lnTo>
                <a:close/>
                <a:moveTo>
                  <a:pt x="3143" y="1251"/>
                </a:moveTo>
                <a:cubicBezTo>
                  <a:pt x="3054" y="1253"/>
                  <a:pt x="2876" y="1462"/>
                  <a:pt x="2697" y="1778"/>
                </a:cubicBezTo>
                <a:cubicBezTo>
                  <a:pt x="2571" y="2000"/>
                  <a:pt x="2445" y="2188"/>
                  <a:pt x="2376" y="2264"/>
                </a:cubicBezTo>
                <a:cubicBezTo>
                  <a:pt x="2350" y="2312"/>
                  <a:pt x="2326" y="2369"/>
                  <a:pt x="2317" y="2417"/>
                </a:cubicBezTo>
                <a:cubicBezTo>
                  <a:pt x="2304" y="2481"/>
                  <a:pt x="2276" y="2547"/>
                  <a:pt x="2254" y="2564"/>
                </a:cubicBezTo>
                <a:cubicBezTo>
                  <a:pt x="2203" y="2605"/>
                  <a:pt x="2144" y="2720"/>
                  <a:pt x="2060" y="2943"/>
                </a:cubicBezTo>
                <a:cubicBezTo>
                  <a:pt x="2023" y="3042"/>
                  <a:pt x="1971" y="3123"/>
                  <a:pt x="1945" y="3123"/>
                </a:cubicBezTo>
                <a:cubicBezTo>
                  <a:pt x="1919" y="3123"/>
                  <a:pt x="1878" y="3175"/>
                  <a:pt x="1855" y="3239"/>
                </a:cubicBezTo>
                <a:cubicBezTo>
                  <a:pt x="1796" y="3399"/>
                  <a:pt x="1504" y="3925"/>
                  <a:pt x="1474" y="3925"/>
                </a:cubicBezTo>
                <a:cubicBezTo>
                  <a:pt x="1461" y="3925"/>
                  <a:pt x="1428" y="3977"/>
                  <a:pt x="1402" y="4040"/>
                </a:cubicBezTo>
                <a:cubicBezTo>
                  <a:pt x="1343" y="4182"/>
                  <a:pt x="1198" y="4437"/>
                  <a:pt x="1143" y="4495"/>
                </a:cubicBezTo>
                <a:cubicBezTo>
                  <a:pt x="1090" y="4550"/>
                  <a:pt x="945" y="4894"/>
                  <a:pt x="930" y="4997"/>
                </a:cubicBezTo>
                <a:cubicBezTo>
                  <a:pt x="924" y="5041"/>
                  <a:pt x="849" y="5158"/>
                  <a:pt x="764" y="5256"/>
                </a:cubicBezTo>
                <a:cubicBezTo>
                  <a:pt x="679" y="5354"/>
                  <a:pt x="610" y="5467"/>
                  <a:pt x="610" y="5506"/>
                </a:cubicBezTo>
                <a:cubicBezTo>
                  <a:pt x="610" y="5545"/>
                  <a:pt x="550" y="5647"/>
                  <a:pt x="478" y="5733"/>
                </a:cubicBezTo>
                <a:cubicBezTo>
                  <a:pt x="405" y="5818"/>
                  <a:pt x="324" y="5939"/>
                  <a:pt x="297" y="6002"/>
                </a:cubicBezTo>
                <a:cubicBezTo>
                  <a:pt x="270" y="6065"/>
                  <a:pt x="138" y="6302"/>
                  <a:pt x="5" y="6529"/>
                </a:cubicBezTo>
                <a:cubicBezTo>
                  <a:pt x="2" y="6534"/>
                  <a:pt x="3" y="6533"/>
                  <a:pt x="0" y="6538"/>
                </a:cubicBezTo>
                <a:lnTo>
                  <a:pt x="0" y="12168"/>
                </a:lnTo>
                <a:cubicBezTo>
                  <a:pt x="108" y="12179"/>
                  <a:pt x="203" y="12171"/>
                  <a:pt x="245" y="12142"/>
                </a:cubicBezTo>
                <a:cubicBezTo>
                  <a:pt x="284" y="12115"/>
                  <a:pt x="362" y="12092"/>
                  <a:pt x="419" y="12091"/>
                </a:cubicBezTo>
                <a:cubicBezTo>
                  <a:pt x="504" y="12090"/>
                  <a:pt x="543" y="12051"/>
                  <a:pt x="654" y="11845"/>
                </a:cubicBezTo>
                <a:cubicBezTo>
                  <a:pt x="728" y="11711"/>
                  <a:pt x="810" y="11588"/>
                  <a:pt x="839" y="11575"/>
                </a:cubicBezTo>
                <a:cubicBezTo>
                  <a:pt x="934" y="11530"/>
                  <a:pt x="1174" y="11663"/>
                  <a:pt x="1344" y="11857"/>
                </a:cubicBezTo>
                <a:cubicBezTo>
                  <a:pt x="1437" y="11962"/>
                  <a:pt x="1570" y="12091"/>
                  <a:pt x="1640" y="12143"/>
                </a:cubicBezTo>
                <a:cubicBezTo>
                  <a:pt x="1825" y="12281"/>
                  <a:pt x="1926" y="12267"/>
                  <a:pt x="2064" y="12080"/>
                </a:cubicBezTo>
                <a:cubicBezTo>
                  <a:pt x="2243" y="11837"/>
                  <a:pt x="2508" y="11406"/>
                  <a:pt x="2508" y="11357"/>
                </a:cubicBezTo>
                <a:cubicBezTo>
                  <a:pt x="2508" y="11333"/>
                  <a:pt x="2531" y="11297"/>
                  <a:pt x="2561" y="11277"/>
                </a:cubicBezTo>
                <a:cubicBezTo>
                  <a:pt x="2590" y="11257"/>
                  <a:pt x="2698" y="11099"/>
                  <a:pt x="2801" y="10927"/>
                </a:cubicBezTo>
                <a:cubicBezTo>
                  <a:pt x="2904" y="10754"/>
                  <a:pt x="3012" y="10575"/>
                  <a:pt x="3041" y="10529"/>
                </a:cubicBezTo>
                <a:cubicBezTo>
                  <a:pt x="3319" y="10085"/>
                  <a:pt x="3439" y="9868"/>
                  <a:pt x="3439" y="9812"/>
                </a:cubicBezTo>
                <a:cubicBezTo>
                  <a:pt x="3439" y="9775"/>
                  <a:pt x="3462" y="9734"/>
                  <a:pt x="3492" y="9720"/>
                </a:cubicBezTo>
                <a:cubicBezTo>
                  <a:pt x="3521" y="9707"/>
                  <a:pt x="3657" y="9506"/>
                  <a:pt x="3794" y="9275"/>
                </a:cubicBezTo>
                <a:cubicBezTo>
                  <a:pt x="3931" y="9043"/>
                  <a:pt x="4101" y="8755"/>
                  <a:pt x="4173" y="8636"/>
                </a:cubicBezTo>
                <a:cubicBezTo>
                  <a:pt x="4458" y="8162"/>
                  <a:pt x="4822" y="7467"/>
                  <a:pt x="4804" y="7432"/>
                </a:cubicBezTo>
                <a:cubicBezTo>
                  <a:pt x="4787" y="7399"/>
                  <a:pt x="5009" y="6973"/>
                  <a:pt x="5313" y="6456"/>
                </a:cubicBezTo>
                <a:cubicBezTo>
                  <a:pt x="5701" y="5797"/>
                  <a:pt x="5871" y="5544"/>
                  <a:pt x="5952" y="5502"/>
                </a:cubicBezTo>
                <a:cubicBezTo>
                  <a:pt x="6042" y="5454"/>
                  <a:pt x="6100" y="5368"/>
                  <a:pt x="6427" y="4798"/>
                </a:cubicBezTo>
                <a:cubicBezTo>
                  <a:pt x="6566" y="4557"/>
                  <a:pt x="6585" y="4502"/>
                  <a:pt x="6553" y="4435"/>
                </a:cubicBezTo>
                <a:cubicBezTo>
                  <a:pt x="6547" y="4423"/>
                  <a:pt x="6542" y="4411"/>
                  <a:pt x="6538" y="4400"/>
                </a:cubicBezTo>
                <a:cubicBezTo>
                  <a:pt x="6512" y="4346"/>
                  <a:pt x="6508" y="4318"/>
                  <a:pt x="6532" y="4298"/>
                </a:cubicBezTo>
                <a:cubicBezTo>
                  <a:pt x="6533" y="4296"/>
                  <a:pt x="6532" y="4294"/>
                  <a:pt x="6533" y="4292"/>
                </a:cubicBezTo>
                <a:cubicBezTo>
                  <a:pt x="6558" y="4262"/>
                  <a:pt x="6380" y="4058"/>
                  <a:pt x="6136" y="3838"/>
                </a:cubicBezTo>
                <a:lnTo>
                  <a:pt x="5694" y="3439"/>
                </a:lnTo>
                <a:lnTo>
                  <a:pt x="5935" y="2919"/>
                </a:lnTo>
                <a:cubicBezTo>
                  <a:pt x="6067" y="2633"/>
                  <a:pt x="6160" y="2398"/>
                  <a:pt x="6142" y="2398"/>
                </a:cubicBezTo>
                <a:cubicBezTo>
                  <a:pt x="6124" y="2398"/>
                  <a:pt x="5980" y="2618"/>
                  <a:pt x="5823" y="2886"/>
                </a:cubicBezTo>
                <a:cubicBezTo>
                  <a:pt x="5588" y="3285"/>
                  <a:pt x="5516" y="3351"/>
                  <a:pt x="5424" y="3258"/>
                </a:cubicBezTo>
                <a:cubicBezTo>
                  <a:pt x="5362" y="3195"/>
                  <a:pt x="5335" y="3098"/>
                  <a:pt x="5363" y="3044"/>
                </a:cubicBezTo>
                <a:cubicBezTo>
                  <a:pt x="5392" y="2986"/>
                  <a:pt x="5374" y="2972"/>
                  <a:pt x="5322" y="3012"/>
                </a:cubicBezTo>
                <a:cubicBezTo>
                  <a:pt x="5272" y="3050"/>
                  <a:pt x="5197" y="3056"/>
                  <a:pt x="5156" y="3024"/>
                </a:cubicBezTo>
                <a:cubicBezTo>
                  <a:pt x="5070" y="2959"/>
                  <a:pt x="5180" y="2596"/>
                  <a:pt x="5410" y="2181"/>
                </a:cubicBezTo>
                <a:cubicBezTo>
                  <a:pt x="5491" y="2035"/>
                  <a:pt x="5544" y="1867"/>
                  <a:pt x="5528" y="1807"/>
                </a:cubicBezTo>
                <a:cubicBezTo>
                  <a:pt x="5512" y="1748"/>
                  <a:pt x="5376" y="1949"/>
                  <a:pt x="5227" y="2256"/>
                </a:cubicBezTo>
                <a:cubicBezTo>
                  <a:pt x="5078" y="2563"/>
                  <a:pt x="4922" y="2818"/>
                  <a:pt x="4879" y="2822"/>
                </a:cubicBezTo>
                <a:cubicBezTo>
                  <a:pt x="4713" y="2839"/>
                  <a:pt x="4764" y="2495"/>
                  <a:pt x="4992" y="2055"/>
                </a:cubicBezTo>
                <a:cubicBezTo>
                  <a:pt x="5124" y="1801"/>
                  <a:pt x="5232" y="1548"/>
                  <a:pt x="5232" y="1493"/>
                </a:cubicBezTo>
                <a:cubicBezTo>
                  <a:pt x="5232" y="1438"/>
                  <a:pt x="5116" y="1609"/>
                  <a:pt x="4975" y="1872"/>
                </a:cubicBezTo>
                <a:cubicBezTo>
                  <a:pt x="4745" y="2301"/>
                  <a:pt x="4459" y="2524"/>
                  <a:pt x="4503" y="2239"/>
                </a:cubicBezTo>
                <a:cubicBezTo>
                  <a:pt x="4512" y="2176"/>
                  <a:pt x="4458" y="2150"/>
                  <a:pt x="4374" y="2177"/>
                </a:cubicBezTo>
                <a:cubicBezTo>
                  <a:pt x="4143" y="2251"/>
                  <a:pt x="4113" y="2053"/>
                  <a:pt x="4290" y="1610"/>
                </a:cubicBezTo>
                <a:cubicBezTo>
                  <a:pt x="4444" y="1221"/>
                  <a:pt x="4363" y="1290"/>
                  <a:pt x="4102" y="1770"/>
                </a:cubicBezTo>
                <a:cubicBezTo>
                  <a:pt x="4004" y="1950"/>
                  <a:pt x="3988" y="1943"/>
                  <a:pt x="3647" y="1602"/>
                </a:cubicBezTo>
                <a:cubicBezTo>
                  <a:pt x="3452" y="1406"/>
                  <a:pt x="3225" y="1249"/>
                  <a:pt x="3143" y="1251"/>
                </a:cubicBezTo>
                <a:close/>
                <a:moveTo>
                  <a:pt x="10459" y="8556"/>
                </a:moveTo>
                <a:cubicBezTo>
                  <a:pt x="10421" y="8555"/>
                  <a:pt x="10385" y="8559"/>
                  <a:pt x="10347" y="8559"/>
                </a:cubicBezTo>
                <a:cubicBezTo>
                  <a:pt x="10308" y="8601"/>
                  <a:pt x="10237" y="8633"/>
                  <a:pt x="10143" y="8633"/>
                </a:cubicBezTo>
                <a:cubicBezTo>
                  <a:pt x="9607" y="8633"/>
                  <a:pt x="8850" y="9203"/>
                  <a:pt x="8066" y="10184"/>
                </a:cubicBezTo>
                <a:cubicBezTo>
                  <a:pt x="8024" y="10242"/>
                  <a:pt x="7993" y="10289"/>
                  <a:pt x="7993" y="10301"/>
                </a:cubicBezTo>
                <a:cubicBezTo>
                  <a:pt x="7993" y="10386"/>
                  <a:pt x="6642" y="12239"/>
                  <a:pt x="6603" y="12209"/>
                </a:cubicBezTo>
                <a:cubicBezTo>
                  <a:pt x="6584" y="12195"/>
                  <a:pt x="6578" y="12202"/>
                  <a:pt x="6590" y="12226"/>
                </a:cubicBezTo>
                <a:cubicBezTo>
                  <a:pt x="6613" y="12271"/>
                  <a:pt x="5799" y="13393"/>
                  <a:pt x="5147" y="14213"/>
                </a:cubicBezTo>
                <a:cubicBezTo>
                  <a:pt x="4939" y="14476"/>
                  <a:pt x="4756" y="14740"/>
                  <a:pt x="4743" y="14799"/>
                </a:cubicBezTo>
                <a:cubicBezTo>
                  <a:pt x="4730" y="14859"/>
                  <a:pt x="4689" y="14948"/>
                  <a:pt x="4653" y="14997"/>
                </a:cubicBezTo>
                <a:cubicBezTo>
                  <a:pt x="4532" y="15161"/>
                  <a:pt x="4332" y="15623"/>
                  <a:pt x="4250" y="15931"/>
                </a:cubicBezTo>
                <a:cubicBezTo>
                  <a:pt x="4171" y="16227"/>
                  <a:pt x="4132" y="16818"/>
                  <a:pt x="4173" y="17091"/>
                </a:cubicBezTo>
                <a:cubicBezTo>
                  <a:pt x="4229" y="17460"/>
                  <a:pt x="4247" y="17546"/>
                  <a:pt x="4290" y="17650"/>
                </a:cubicBezTo>
                <a:cubicBezTo>
                  <a:pt x="4316" y="17714"/>
                  <a:pt x="4329" y="17765"/>
                  <a:pt x="4319" y="17765"/>
                </a:cubicBezTo>
                <a:cubicBezTo>
                  <a:pt x="4288" y="17765"/>
                  <a:pt x="4430" y="18084"/>
                  <a:pt x="4488" y="18143"/>
                </a:cubicBezTo>
                <a:cubicBezTo>
                  <a:pt x="4518" y="18173"/>
                  <a:pt x="4544" y="18216"/>
                  <a:pt x="4544" y="18238"/>
                </a:cubicBezTo>
                <a:cubicBezTo>
                  <a:pt x="4544" y="18260"/>
                  <a:pt x="4581" y="18340"/>
                  <a:pt x="4629" y="18416"/>
                </a:cubicBezTo>
                <a:cubicBezTo>
                  <a:pt x="4676" y="18492"/>
                  <a:pt x="4716" y="18568"/>
                  <a:pt x="4716" y="18585"/>
                </a:cubicBezTo>
                <a:cubicBezTo>
                  <a:pt x="4716" y="18602"/>
                  <a:pt x="4762" y="18698"/>
                  <a:pt x="4819" y="18799"/>
                </a:cubicBezTo>
                <a:cubicBezTo>
                  <a:pt x="4889" y="18922"/>
                  <a:pt x="4910" y="18994"/>
                  <a:pt x="4884" y="19013"/>
                </a:cubicBezTo>
                <a:cubicBezTo>
                  <a:pt x="4861" y="19031"/>
                  <a:pt x="5094" y="19346"/>
                  <a:pt x="5472" y="19809"/>
                </a:cubicBezTo>
                <a:cubicBezTo>
                  <a:pt x="5817" y="20231"/>
                  <a:pt x="6086" y="20590"/>
                  <a:pt x="6071" y="20609"/>
                </a:cubicBezTo>
                <a:cubicBezTo>
                  <a:pt x="6056" y="20627"/>
                  <a:pt x="6067" y="20636"/>
                  <a:pt x="6096" y="20628"/>
                </a:cubicBezTo>
                <a:cubicBezTo>
                  <a:pt x="6124" y="20620"/>
                  <a:pt x="6143" y="20638"/>
                  <a:pt x="6139" y="20667"/>
                </a:cubicBezTo>
                <a:cubicBezTo>
                  <a:pt x="6134" y="20696"/>
                  <a:pt x="6142" y="20715"/>
                  <a:pt x="6156" y="20709"/>
                </a:cubicBezTo>
                <a:cubicBezTo>
                  <a:pt x="6170" y="20703"/>
                  <a:pt x="6185" y="20717"/>
                  <a:pt x="6188" y="20741"/>
                </a:cubicBezTo>
                <a:cubicBezTo>
                  <a:pt x="6192" y="20764"/>
                  <a:pt x="6231" y="20794"/>
                  <a:pt x="6275" y="20808"/>
                </a:cubicBezTo>
                <a:cubicBezTo>
                  <a:pt x="6318" y="20822"/>
                  <a:pt x="6351" y="20855"/>
                  <a:pt x="6346" y="20883"/>
                </a:cubicBezTo>
                <a:cubicBezTo>
                  <a:pt x="6341" y="20910"/>
                  <a:pt x="6376" y="20950"/>
                  <a:pt x="6423" y="20972"/>
                </a:cubicBezTo>
                <a:cubicBezTo>
                  <a:pt x="6471" y="20994"/>
                  <a:pt x="6510" y="21034"/>
                  <a:pt x="6510" y="21059"/>
                </a:cubicBezTo>
                <a:cubicBezTo>
                  <a:pt x="6510" y="21084"/>
                  <a:pt x="6523" y="21095"/>
                  <a:pt x="6540" y="21082"/>
                </a:cubicBezTo>
                <a:cubicBezTo>
                  <a:pt x="6556" y="21070"/>
                  <a:pt x="6631" y="21113"/>
                  <a:pt x="6706" y="21179"/>
                </a:cubicBezTo>
                <a:cubicBezTo>
                  <a:pt x="6781" y="21245"/>
                  <a:pt x="6880" y="21313"/>
                  <a:pt x="6926" y="21330"/>
                </a:cubicBezTo>
                <a:cubicBezTo>
                  <a:pt x="6972" y="21347"/>
                  <a:pt x="7034" y="21394"/>
                  <a:pt x="7062" y="21434"/>
                </a:cubicBezTo>
                <a:cubicBezTo>
                  <a:pt x="7082" y="21462"/>
                  <a:pt x="7153" y="21535"/>
                  <a:pt x="7215" y="21600"/>
                </a:cubicBezTo>
                <a:lnTo>
                  <a:pt x="11853" y="21600"/>
                </a:lnTo>
                <a:cubicBezTo>
                  <a:pt x="11921" y="21449"/>
                  <a:pt x="12071" y="21260"/>
                  <a:pt x="12332" y="20914"/>
                </a:cubicBezTo>
                <a:cubicBezTo>
                  <a:pt x="12494" y="20700"/>
                  <a:pt x="12663" y="20510"/>
                  <a:pt x="12765" y="20422"/>
                </a:cubicBezTo>
                <a:cubicBezTo>
                  <a:pt x="12782" y="20396"/>
                  <a:pt x="12801" y="20371"/>
                  <a:pt x="12817" y="20345"/>
                </a:cubicBezTo>
                <a:cubicBezTo>
                  <a:pt x="12900" y="20215"/>
                  <a:pt x="12987" y="20094"/>
                  <a:pt x="13012" y="20077"/>
                </a:cubicBezTo>
                <a:cubicBezTo>
                  <a:pt x="13065" y="20040"/>
                  <a:pt x="13666" y="19245"/>
                  <a:pt x="14519" y="18085"/>
                </a:cubicBezTo>
                <a:cubicBezTo>
                  <a:pt x="14556" y="18035"/>
                  <a:pt x="14594" y="17990"/>
                  <a:pt x="14638" y="17934"/>
                </a:cubicBezTo>
                <a:cubicBezTo>
                  <a:pt x="14650" y="17850"/>
                  <a:pt x="14753" y="17672"/>
                  <a:pt x="14917" y="17457"/>
                </a:cubicBezTo>
                <a:cubicBezTo>
                  <a:pt x="15255" y="17016"/>
                  <a:pt x="15571" y="16463"/>
                  <a:pt x="15755" y="16011"/>
                </a:cubicBezTo>
                <a:cubicBezTo>
                  <a:pt x="15796" y="15844"/>
                  <a:pt x="15794" y="15748"/>
                  <a:pt x="15747" y="15679"/>
                </a:cubicBezTo>
                <a:cubicBezTo>
                  <a:pt x="15683" y="15585"/>
                  <a:pt x="15698" y="15530"/>
                  <a:pt x="15804" y="15458"/>
                </a:cubicBezTo>
                <a:cubicBezTo>
                  <a:pt x="15882" y="15404"/>
                  <a:pt x="15941" y="15325"/>
                  <a:pt x="15936" y="15282"/>
                </a:cubicBezTo>
                <a:cubicBezTo>
                  <a:pt x="15931" y="15239"/>
                  <a:pt x="15938" y="15160"/>
                  <a:pt x="15953" y="15107"/>
                </a:cubicBezTo>
                <a:cubicBezTo>
                  <a:pt x="15957" y="15090"/>
                  <a:pt x="15963" y="15041"/>
                  <a:pt x="15969" y="14999"/>
                </a:cubicBezTo>
                <a:cubicBezTo>
                  <a:pt x="16011" y="14437"/>
                  <a:pt x="15998" y="13790"/>
                  <a:pt x="15919" y="13694"/>
                </a:cubicBezTo>
                <a:cubicBezTo>
                  <a:pt x="15869" y="13632"/>
                  <a:pt x="15828" y="13537"/>
                  <a:pt x="15828" y="13481"/>
                </a:cubicBezTo>
                <a:cubicBezTo>
                  <a:pt x="15828" y="13292"/>
                  <a:pt x="12369" y="9420"/>
                  <a:pt x="11830" y="9007"/>
                </a:cubicBezTo>
                <a:cubicBezTo>
                  <a:pt x="11633" y="8855"/>
                  <a:pt x="11361" y="8731"/>
                  <a:pt x="11225" y="8730"/>
                </a:cubicBezTo>
                <a:cubicBezTo>
                  <a:pt x="11108" y="8729"/>
                  <a:pt x="11033" y="8700"/>
                  <a:pt x="10963" y="8626"/>
                </a:cubicBezTo>
                <a:cubicBezTo>
                  <a:pt x="10826" y="8587"/>
                  <a:pt x="10646" y="8561"/>
                  <a:pt x="10459" y="8556"/>
                </a:cubicBezTo>
                <a:close/>
                <a:moveTo>
                  <a:pt x="6708" y="21032"/>
                </a:moveTo>
                <a:cubicBezTo>
                  <a:pt x="6718" y="21035"/>
                  <a:pt x="6726" y="21043"/>
                  <a:pt x="6732" y="21054"/>
                </a:cubicBezTo>
                <a:cubicBezTo>
                  <a:pt x="6743" y="21076"/>
                  <a:pt x="6738" y="21105"/>
                  <a:pt x="6720" y="21118"/>
                </a:cubicBezTo>
                <a:cubicBezTo>
                  <a:pt x="6702" y="21132"/>
                  <a:pt x="6678" y="21125"/>
                  <a:pt x="6667" y="21103"/>
                </a:cubicBezTo>
                <a:cubicBezTo>
                  <a:pt x="6656" y="21081"/>
                  <a:pt x="6661" y="21052"/>
                  <a:pt x="6679" y="21039"/>
                </a:cubicBezTo>
                <a:cubicBezTo>
                  <a:pt x="6688" y="21032"/>
                  <a:pt x="6699" y="21030"/>
                  <a:pt x="6708" y="21032"/>
                </a:cubicBezTo>
                <a:close/>
                <a:moveTo>
                  <a:pt x="16329" y="21298"/>
                </a:moveTo>
                <a:cubicBezTo>
                  <a:pt x="16212" y="21298"/>
                  <a:pt x="16095" y="21322"/>
                  <a:pt x="15973" y="21366"/>
                </a:cubicBezTo>
                <a:cubicBezTo>
                  <a:pt x="15963" y="21373"/>
                  <a:pt x="15950" y="21380"/>
                  <a:pt x="15946" y="21390"/>
                </a:cubicBezTo>
                <a:cubicBezTo>
                  <a:pt x="15919" y="21442"/>
                  <a:pt x="15847" y="21486"/>
                  <a:pt x="15786" y="21486"/>
                </a:cubicBezTo>
                <a:cubicBezTo>
                  <a:pt x="15750" y="21486"/>
                  <a:pt x="15658" y="21534"/>
                  <a:pt x="15550" y="21600"/>
                </a:cubicBezTo>
                <a:lnTo>
                  <a:pt x="17005" y="21600"/>
                </a:lnTo>
                <a:cubicBezTo>
                  <a:pt x="16981" y="21577"/>
                  <a:pt x="16962" y="21553"/>
                  <a:pt x="16954" y="21531"/>
                </a:cubicBezTo>
                <a:cubicBezTo>
                  <a:pt x="16947" y="21507"/>
                  <a:pt x="16933" y="21489"/>
                  <a:pt x="16918" y="21474"/>
                </a:cubicBezTo>
                <a:cubicBezTo>
                  <a:pt x="16895" y="21461"/>
                  <a:pt x="16873" y="21454"/>
                  <a:pt x="16850" y="21442"/>
                </a:cubicBezTo>
                <a:cubicBezTo>
                  <a:pt x="16837" y="21442"/>
                  <a:pt x="16823" y="21443"/>
                  <a:pt x="16810" y="21450"/>
                </a:cubicBezTo>
                <a:cubicBezTo>
                  <a:pt x="16753" y="21476"/>
                  <a:pt x="16684" y="21452"/>
                  <a:pt x="16655" y="21396"/>
                </a:cubicBezTo>
                <a:cubicBezTo>
                  <a:pt x="16631" y="21349"/>
                  <a:pt x="16539" y="21318"/>
                  <a:pt x="16429" y="21305"/>
                </a:cubicBezTo>
                <a:cubicBezTo>
                  <a:pt x="16395" y="21301"/>
                  <a:pt x="16362" y="21298"/>
                  <a:pt x="16329" y="21298"/>
                </a:cubicBezTo>
                <a:close/>
              </a:path>
            </a:pathLst>
          </a:custGeom>
          <a:ln w="12700">
            <a:miter lim="400000"/>
          </a:ln>
          <a:effectLst>
            <a:outerShdw blurRad="127000" dist="76200" dir="2700000" rotWithShape="0">
              <a:srgbClr val="000000">
                <a:alpha val="75000"/>
              </a:srgbClr>
            </a:outerShdw>
          </a:effectLst>
        </p:spPr>
      </p:pic>
      <p:sp>
        <p:nvSpPr>
          <p:cNvPr id="184" name="Time-saving Convenience: For people who are busy and only have a short amount of time to cook, meal kits that can be put together quickly can save time. Without spending a lot of time meal planning, grocery shopping, and food preparation, they can just f"/>
          <p:cNvSpPr txBox="1"/>
          <p:nvPr/>
        </p:nvSpPr>
        <p:spPr>
          <a:xfrm>
            <a:off x="5667775" y="8675958"/>
            <a:ext cx="18090123" cy="520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just">
              <a:spcBef>
                <a:spcPts val="4000"/>
              </a:spcBef>
              <a:defRPr sz="4900" spc="97">
                <a:solidFill>
                  <a:srgbClr val="000000"/>
                </a:solidFill>
                <a:latin typeface="American Typewriter"/>
                <a:ea typeface="American Typewriter"/>
                <a:cs typeface="American Typewriter"/>
                <a:sym typeface="American Typewriter"/>
              </a:defRPr>
            </a:pPr>
            <a:r>
              <a:rPr sz="4000" b="1"/>
              <a:t>Time-saving Convenience: </a:t>
            </a:r>
            <a:r>
              <a:rPr sz="4000"/>
              <a:t>For people who are busy and only have a short amount of time to cook, meal kits that can be put together quickly can save time. Without spending a lot of time meal planning, grocery shopping, and food preparation, they can just follow the directions in the meal kit and have a prepared dinner ready to eat.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186" name="Implementing doormat farm in real world"/>
          <p:cNvSpPr txBox="1">
            <a:spLocks noGrp="1"/>
          </p:cNvSpPr>
          <p:nvPr>
            <p:ph type="title"/>
          </p:nvPr>
        </p:nvSpPr>
        <p:spPr>
          <a:xfrm>
            <a:off x="-139976" y="514271"/>
            <a:ext cx="24663952" cy="2006076"/>
          </a:xfrm>
          <a:prstGeom prst="rect">
            <a:avLst/>
          </a:prstGeom>
        </p:spPr>
        <p:txBody>
          <a:bodyPr>
            <a:normAutofit fontScale="90000"/>
          </a:bodyPr>
          <a:lstStyle/>
          <a:p>
            <a:pPr>
              <a:defRPr sz="9700" spc="194">
                <a:solidFill>
                  <a:srgbClr val="070907"/>
                </a:solidFill>
                <a:latin typeface="DIN Condensed Bold"/>
                <a:ea typeface="DIN Condensed Bold"/>
                <a:cs typeface="DIN Condensed Bold"/>
                <a:sym typeface="DIN Condensed Bold"/>
              </a:defRPr>
            </a:pPr>
            <a:r>
              <a:t>Implementing </a:t>
            </a:r>
            <a:r>
              <a:rPr>
                <a:solidFill>
                  <a:srgbClr val="E5334B"/>
                </a:solidFill>
              </a:rPr>
              <a:t>doormat farm</a:t>
            </a:r>
            <a:r>
              <a:t> in real world</a:t>
            </a:r>
          </a:p>
        </p:txBody>
      </p:sp>
      <p:sp>
        <p:nvSpPr>
          <p:cNvPr id="187" name="Diverse Meal Options: The home-made meal-kit service can give flexibility and convenience to consumers with a diversity of tastes and dietary demands by offering a wide array of meal options that accommodate to varied dietary preferences and constraints."/>
          <p:cNvSpPr txBox="1"/>
          <p:nvPr/>
        </p:nvSpPr>
        <p:spPr>
          <a:xfrm>
            <a:off x="1603775" y="2086111"/>
            <a:ext cx="21869401" cy="5614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p>
            <a:pPr algn="just">
              <a:spcBef>
                <a:spcPts val="4000"/>
              </a:spcBef>
              <a:defRPr sz="4900" spc="97">
                <a:solidFill>
                  <a:srgbClr val="000000"/>
                </a:solidFill>
                <a:latin typeface="American Typewriter"/>
                <a:ea typeface="American Typewriter"/>
                <a:cs typeface="American Typewriter"/>
                <a:sym typeface="American Typewriter"/>
              </a:defRPr>
            </a:pPr>
            <a:r>
              <a:rPr b="1"/>
              <a:t>Diverse Meal Options: </a:t>
            </a:r>
            <a:r>
              <a:t>The home-made meal-kit service can give flexibility and convenience to consumers with a diversity of tastes and dietary demands by offering a wide array of meal options that accommodate to varied dietary preferences and constraints. This can make it easier for them to avoid eating the same thing every day and can also be tailored to their individual tastes, making it a practical and unique solution for their hectic schedules.</a:t>
            </a:r>
          </a:p>
        </p:txBody>
      </p:sp>
      <p:sp>
        <p:nvSpPr>
          <p:cNvPr id="188" name="Optimal Subscription Plans: By identifying the top subscription plans through market research, clients may select the ones that best suit their requirements and financial situation, giving them a reasonable option for routine meal delivery. The home-cook"/>
          <p:cNvSpPr txBox="1"/>
          <p:nvPr/>
        </p:nvSpPr>
        <p:spPr>
          <a:xfrm>
            <a:off x="5716156" y="7998625"/>
            <a:ext cx="18090123" cy="5203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lnSpcReduction="10000"/>
          </a:bodyPr>
          <a:lstStyle/>
          <a:p>
            <a:pPr algn="just">
              <a:spcBef>
                <a:spcPts val="4000"/>
              </a:spcBef>
              <a:defRPr sz="4900" spc="97">
                <a:solidFill>
                  <a:srgbClr val="000000"/>
                </a:solidFill>
                <a:latin typeface="American Typewriter"/>
                <a:ea typeface="American Typewriter"/>
                <a:cs typeface="American Typewriter"/>
                <a:sym typeface="American Typewriter"/>
              </a:defRPr>
            </a:pPr>
            <a:r>
              <a:rPr b="1"/>
              <a:t>Optimal Subscription Plans: </a:t>
            </a:r>
            <a:r>
              <a:t>By identifying the top subscription plans through market research, clients may select the ones that best suit their requirements and financial situation, giving them a reasonable option for routine meal delivery. The home-cooked meal kit business may benefit from an increase in client retention, loyalty, and income as a result.</a:t>
            </a:r>
          </a:p>
        </p:txBody>
      </p:sp>
      <p:pic>
        <p:nvPicPr>
          <p:cNvPr id="189" name="one-continuous-line-drawing-of-fresh-delicious-vegan-salad-restaurant-logo-emblem-healthy-food-cafe-shop-logotype-template-concept-modern-single-line-draw-design-graphic-illustration-vector.jpg" descr="one-continuous-line-drawing-of-fresh-delicious-vegan-salad-restaurant-logo-emblem-healthy-food-cafe-shop-logotype-template-concept-modern-single-line-draw-design-graphic-illustration-vector.jpg"/>
          <p:cNvPicPr>
            <a:picLocks noChangeAspect="1"/>
          </p:cNvPicPr>
          <p:nvPr/>
        </p:nvPicPr>
        <p:blipFill>
          <a:blip r:embed="rId2"/>
          <a:srcRect l="22346" t="32338" r="22337" b="32360"/>
          <a:stretch>
            <a:fillRect/>
          </a:stretch>
        </p:blipFill>
        <p:spPr>
          <a:xfrm>
            <a:off x="584271" y="8542888"/>
            <a:ext cx="4726186" cy="3016140"/>
          </a:xfrm>
          <a:custGeom>
            <a:avLst/>
            <a:gdLst/>
            <a:ahLst/>
            <a:cxnLst>
              <a:cxn ang="0">
                <a:pos x="wd2" y="hd2"/>
              </a:cxn>
              <a:cxn ang="5400000">
                <a:pos x="wd2" y="hd2"/>
              </a:cxn>
              <a:cxn ang="10800000">
                <a:pos x="wd2" y="hd2"/>
              </a:cxn>
              <a:cxn ang="16200000">
                <a:pos x="wd2" y="hd2"/>
              </a:cxn>
            </a:cxnLst>
            <a:rect l="0" t="0" r="r" b="b"/>
            <a:pathLst>
              <a:path w="21394" h="21520" extrusionOk="0">
                <a:moveTo>
                  <a:pt x="4824" y="5"/>
                </a:moveTo>
                <a:cubicBezTo>
                  <a:pt x="4747" y="-17"/>
                  <a:pt x="4679" y="47"/>
                  <a:pt x="4623" y="194"/>
                </a:cubicBezTo>
                <a:cubicBezTo>
                  <a:pt x="4583" y="298"/>
                  <a:pt x="4510" y="640"/>
                  <a:pt x="4461" y="956"/>
                </a:cubicBezTo>
                <a:cubicBezTo>
                  <a:pt x="4411" y="1272"/>
                  <a:pt x="4352" y="1567"/>
                  <a:pt x="4330" y="1610"/>
                </a:cubicBezTo>
                <a:cubicBezTo>
                  <a:pt x="4273" y="1723"/>
                  <a:pt x="4184" y="1581"/>
                  <a:pt x="3999" y="1081"/>
                </a:cubicBezTo>
                <a:cubicBezTo>
                  <a:pt x="3775" y="474"/>
                  <a:pt x="3532" y="67"/>
                  <a:pt x="3392" y="67"/>
                </a:cubicBezTo>
                <a:cubicBezTo>
                  <a:pt x="3231" y="67"/>
                  <a:pt x="3177" y="235"/>
                  <a:pt x="3078" y="1032"/>
                </a:cubicBezTo>
                <a:cubicBezTo>
                  <a:pt x="3031" y="1409"/>
                  <a:pt x="2960" y="1836"/>
                  <a:pt x="2919" y="1981"/>
                </a:cubicBezTo>
                <a:cubicBezTo>
                  <a:pt x="2830" y="2304"/>
                  <a:pt x="2738" y="2321"/>
                  <a:pt x="2375" y="2089"/>
                </a:cubicBezTo>
                <a:cubicBezTo>
                  <a:pt x="2072" y="1895"/>
                  <a:pt x="1862" y="1889"/>
                  <a:pt x="1718" y="2069"/>
                </a:cubicBezTo>
                <a:cubicBezTo>
                  <a:pt x="1619" y="2191"/>
                  <a:pt x="1610" y="2232"/>
                  <a:pt x="1626" y="2525"/>
                </a:cubicBezTo>
                <a:cubicBezTo>
                  <a:pt x="1638" y="2754"/>
                  <a:pt x="1680" y="2933"/>
                  <a:pt x="1770" y="3142"/>
                </a:cubicBezTo>
                <a:cubicBezTo>
                  <a:pt x="1839" y="3304"/>
                  <a:pt x="1887" y="3460"/>
                  <a:pt x="1876" y="3488"/>
                </a:cubicBezTo>
                <a:cubicBezTo>
                  <a:pt x="1865" y="3515"/>
                  <a:pt x="1777" y="3555"/>
                  <a:pt x="1680" y="3578"/>
                </a:cubicBezTo>
                <a:cubicBezTo>
                  <a:pt x="1083" y="3719"/>
                  <a:pt x="404" y="4833"/>
                  <a:pt x="363" y="5739"/>
                </a:cubicBezTo>
                <a:cubicBezTo>
                  <a:pt x="348" y="6069"/>
                  <a:pt x="358" y="6140"/>
                  <a:pt x="471" y="6424"/>
                </a:cubicBezTo>
                <a:cubicBezTo>
                  <a:pt x="540" y="6599"/>
                  <a:pt x="582" y="6762"/>
                  <a:pt x="564" y="6787"/>
                </a:cubicBezTo>
                <a:cubicBezTo>
                  <a:pt x="547" y="6812"/>
                  <a:pt x="467" y="6868"/>
                  <a:pt x="386" y="6908"/>
                </a:cubicBezTo>
                <a:cubicBezTo>
                  <a:pt x="189" y="7008"/>
                  <a:pt x="0" y="7292"/>
                  <a:pt x="0" y="7492"/>
                </a:cubicBezTo>
                <a:cubicBezTo>
                  <a:pt x="0" y="7602"/>
                  <a:pt x="51" y="7720"/>
                  <a:pt x="171" y="7877"/>
                </a:cubicBezTo>
                <a:cubicBezTo>
                  <a:pt x="327" y="8083"/>
                  <a:pt x="342" y="8127"/>
                  <a:pt x="350" y="8418"/>
                </a:cubicBezTo>
                <a:cubicBezTo>
                  <a:pt x="370" y="9087"/>
                  <a:pt x="615" y="10688"/>
                  <a:pt x="902" y="12011"/>
                </a:cubicBezTo>
                <a:cubicBezTo>
                  <a:pt x="1343" y="14049"/>
                  <a:pt x="1834" y="15349"/>
                  <a:pt x="2591" y="16491"/>
                </a:cubicBezTo>
                <a:cubicBezTo>
                  <a:pt x="3214" y="17433"/>
                  <a:pt x="3919" y="18279"/>
                  <a:pt x="4684" y="19003"/>
                </a:cubicBezTo>
                <a:cubicBezTo>
                  <a:pt x="5068" y="19366"/>
                  <a:pt x="5124" y="19442"/>
                  <a:pt x="5140" y="19609"/>
                </a:cubicBezTo>
                <a:cubicBezTo>
                  <a:pt x="5174" y="19971"/>
                  <a:pt x="5109" y="20014"/>
                  <a:pt x="4283" y="20192"/>
                </a:cubicBezTo>
                <a:cubicBezTo>
                  <a:pt x="2866" y="20497"/>
                  <a:pt x="2210" y="20803"/>
                  <a:pt x="2210" y="21158"/>
                </a:cubicBezTo>
                <a:cubicBezTo>
                  <a:pt x="2210" y="21310"/>
                  <a:pt x="2294" y="21402"/>
                  <a:pt x="2492" y="21463"/>
                </a:cubicBezTo>
                <a:cubicBezTo>
                  <a:pt x="2878" y="21583"/>
                  <a:pt x="4529" y="21508"/>
                  <a:pt x="5900" y="21310"/>
                </a:cubicBezTo>
                <a:cubicBezTo>
                  <a:pt x="6227" y="21263"/>
                  <a:pt x="8415" y="20924"/>
                  <a:pt x="8911" y="20843"/>
                </a:cubicBezTo>
                <a:cubicBezTo>
                  <a:pt x="9337" y="20774"/>
                  <a:pt x="9457" y="20803"/>
                  <a:pt x="9333" y="20945"/>
                </a:cubicBezTo>
                <a:cubicBezTo>
                  <a:pt x="9265" y="21023"/>
                  <a:pt x="9265" y="21030"/>
                  <a:pt x="9331" y="21070"/>
                </a:cubicBezTo>
                <a:cubicBezTo>
                  <a:pt x="9370" y="21093"/>
                  <a:pt x="10070" y="21096"/>
                  <a:pt x="10887" y="21075"/>
                </a:cubicBezTo>
                <a:cubicBezTo>
                  <a:pt x="12394" y="21037"/>
                  <a:pt x="13180" y="20946"/>
                  <a:pt x="13736" y="20747"/>
                </a:cubicBezTo>
                <a:cubicBezTo>
                  <a:pt x="13999" y="20653"/>
                  <a:pt x="14047" y="20609"/>
                  <a:pt x="14243" y="20300"/>
                </a:cubicBezTo>
                <a:lnTo>
                  <a:pt x="14459" y="19960"/>
                </a:lnTo>
                <a:lnTo>
                  <a:pt x="14955" y="19951"/>
                </a:lnTo>
                <a:lnTo>
                  <a:pt x="15450" y="19943"/>
                </a:lnTo>
                <a:lnTo>
                  <a:pt x="16203" y="20537"/>
                </a:lnTo>
                <a:cubicBezTo>
                  <a:pt x="17099" y="21248"/>
                  <a:pt x="17439" y="21416"/>
                  <a:pt x="17978" y="21410"/>
                </a:cubicBezTo>
                <a:cubicBezTo>
                  <a:pt x="18258" y="21406"/>
                  <a:pt x="18425" y="21366"/>
                  <a:pt x="18675" y="21242"/>
                </a:cubicBezTo>
                <a:cubicBezTo>
                  <a:pt x="19609" y="20782"/>
                  <a:pt x="21118" y="19316"/>
                  <a:pt x="21332" y="18663"/>
                </a:cubicBezTo>
                <a:cubicBezTo>
                  <a:pt x="21600" y="17847"/>
                  <a:pt x="21056" y="17811"/>
                  <a:pt x="18614" y="18482"/>
                </a:cubicBezTo>
                <a:cubicBezTo>
                  <a:pt x="16997" y="18926"/>
                  <a:pt x="16408" y="19049"/>
                  <a:pt x="16013" y="19028"/>
                </a:cubicBezTo>
                <a:cubicBezTo>
                  <a:pt x="15822" y="19018"/>
                  <a:pt x="15666" y="18980"/>
                  <a:pt x="15662" y="18946"/>
                </a:cubicBezTo>
                <a:cubicBezTo>
                  <a:pt x="15659" y="18912"/>
                  <a:pt x="15873" y="18687"/>
                  <a:pt x="16138" y="18445"/>
                </a:cubicBezTo>
                <a:cubicBezTo>
                  <a:pt x="16780" y="17859"/>
                  <a:pt x="17035" y="17564"/>
                  <a:pt x="17477" y="16896"/>
                </a:cubicBezTo>
                <a:cubicBezTo>
                  <a:pt x="17896" y="16261"/>
                  <a:pt x="18261" y="15509"/>
                  <a:pt x="18523" y="14744"/>
                </a:cubicBezTo>
                <a:cubicBezTo>
                  <a:pt x="19038" y="13235"/>
                  <a:pt x="19500" y="10624"/>
                  <a:pt x="19561" y="8871"/>
                </a:cubicBezTo>
                <a:cubicBezTo>
                  <a:pt x="19595" y="7887"/>
                  <a:pt x="19470" y="7505"/>
                  <a:pt x="19227" y="7863"/>
                </a:cubicBezTo>
                <a:cubicBezTo>
                  <a:pt x="19091" y="8063"/>
                  <a:pt x="18947" y="8172"/>
                  <a:pt x="18611" y="8335"/>
                </a:cubicBezTo>
                <a:cubicBezTo>
                  <a:pt x="18340" y="8467"/>
                  <a:pt x="18334" y="8469"/>
                  <a:pt x="18235" y="8352"/>
                </a:cubicBezTo>
                <a:cubicBezTo>
                  <a:pt x="18080" y="8169"/>
                  <a:pt x="18102" y="7937"/>
                  <a:pt x="18318" y="7511"/>
                </a:cubicBezTo>
                <a:cubicBezTo>
                  <a:pt x="18419" y="7312"/>
                  <a:pt x="18558" y="6971"/>
                  <a:pt x="18627" y="6753"/>
                </a:cubicBezTo>
                <a:cubicBezTo>
                  <a:pt x="18695" y="6534"/>
                  <a:pt x="18768" y="6335"/>
                  <a:pt x="18790" y="6314"/>
                </a:cubicBezTo>
                <a:cubicBezTo>
                  <a:pt x="18812" y="6292"/>
                  <a:pt x="19005" y="6310"/>
                  <a:pt x="19216" y="6350"/>
                </a:cubicBezTo>
                <a:cubicBezTo>
                  <a:pt x="19748" y="6453"/>
                  <a:pt x="19903" y="6385"/>
                  <a:pt x="19980" y="6022"/>
                </a:cubicBezTo>
                <a:cubicBezTo>
                  <a:pt x="20028" y="5791"/>
                  <a:pt x="20053" y="5756"/>
                  <a:pt x="20177" y="5725"/>
                </a:cubicBezTo>
                <a:cubicBezTo>
                  <a:pt x="20379" y="5673"/>
                  <a:pt x="20530" y="5500"/>
                  <a:pt x="20515" y="5340"/>
                </a:cubicBezTo>
                <a:cubicBezTo>
                  <a:pt x="20501" y="5195"/>
                  <a:pt x="20456" y="5167"/>
                  <a:pt x="19999" y="5014"/>
                </a:cubicBezTo>
                <a:cubicBezTo>
                  <a:pt x="19639" y="4893"/>
                  <a:pt x="19584" y="4801"/>
                  <a:pt x="19674" y="4462"/>
                </a:cubicBezTo>
                <a:cubicBezTo>
                  <a:pt x="19780" y="4063"/>
                  <a:pt x="19731" y="3597"/>
                  <a:pt x="19575" y="3519"/>
                </a:cubicBezTo>
                <a:cubicBezTo>
                  <a:pt x="19470" y="3466"/>
                  <a:pt x="19164" y="3700"/>
                  <a:pt x="18855" y="4068"/>
                </a:cubicBezTo>
                <a:cubicBezTo>
                  <a:pt x="18630" y="4336"/>
                  <a:pt x="18466" y="4401"/>
                  <a:pt x="18449" y="4230"/>
                </a:cubicBezTo>
                <a:cubicBezTo>
                  <a:pt x="18444" y="4181"/>
                  <a:pt x="18433" y="4114"/>
                  <a:pt x="18426" y="4079"/>
                </a:cubicBezTo>
                <a:cubicBezTo>
                  <a:pt x="18418" y="4045"/>
                  <a:pt x="18462" y="3888"/>
                  <a:pt x="18523" y="3728"/>
                </a:cubicBezTo>
                <a:cubicBezTo>
                  <a:pt x="18625" y="3456"/>
                  <a:pt x="18628" y="3424"/>
                  <a:pt x="18576" y="3230"/>
                </a:cubicBezTo>
                <a:cubicBezTo>
                  <a:pt x="18506" y="2964"/>
                  <a:pt x="18234" y="2577"/>
                  <a:pt x="18005" y="2417"/>
                </a:cubicBezTo>
                <a:cubicBezTo>
                  <a:pt x="17757" y="2244"/>
                  <a:pt x="17549" y="2293"/>
                  <a:pt x="17218" y="2604"/>
                </a:cubicBezTo>
                <a:cubicBezTo>
                  <a:pt x="16884" y="2918"/>
                  <a:pt x="16805" y="2887"/>
                  <a:pt x="16855" y="2463"/>
                </a:cubicBezTo>
                <a:cubicBezTo>
                  <a:pt x="16897" y="2110"/>
                  <a:pt x="16957" y="1933"/>
                  <a:pt x="17031" y="1933"/>
                </a:cubicBezTo>
                <a:cubicBezTo>
                  <a:pt x="17138" y="1933"/>
                  <a:pt x="17247" y="1696"/>
                  <a:pt x="17247" y="1463"/>
                </a:cubicBezTo>
                <a:cubicBezTo>
                  <a:pt x="17247" y="1169"/>
                  <a:pt x="17149" y="1194"/>
                  <a:pt x="17008" y="1522"/>
                </a:cubicBezTo>
                <a:cubicBezTo>
                  <a:pt x="16874" y="1833"/>
                  <a:pt x="16812" y="1883"/>
                  <a:pt x="16618" y="1834"/>
                </a:cubicBezTo>
                <a:cubicBezTo>
                  <a:pt x="16494" y="1803"/>
                  <a:pt x="16440" y="1747"/>
                  <a:pt x="16377" y="1588"/>
                </a:cubicBezTo>
                <a:cubicBezTo>
                  <a:pt x="16224" y="1197"/>
                  <a:pt x="15721" y="953"/>
                  <a:pt x="15477" y="1151"/>
                </a:cubicBezTo>
                <a:cubicBezTo>
                  <a:pt x="15408" y="1208"/>
                  <a:pt x="15230" y="1435"/>
                  <a:pt x="15082" y="1655"/>
                </a:cubicBezTo>
                <a:cubicBezTo>
                  <a:pt x="14842" y="2013"/>
                  <a:pt x="14805" y="2047"/>
                  <a:pt x="14741" y="1973"/>
                </a:cubicBezTo>
                <a:cubicBezTo>
                  <a:pt x="14675" y="1896"/>
                  <a:pt x="14672" y="1859"/>
                  <a:pt x="14719" y="1511"/>
                </a:cubicBezTo>
                <a:cubicBezTo>
                  <a:pt x="14793" y="960"/>
                  <a:pt x="14752" y="705"/>
                  <a:pt x="14570" y="582"/>
                </a:cubicBezTo>
                <a:cubicBezTo>
                  <a:pt x="14345" y="431"/>
                  <a:pt x="13778" y="453"/>
                  <a:pt x="13458" y="625"/>
                </a:cubicBezTo>
                <a:cubicBezTo>
                  <a:pt x="12769" y="995"/>
                  <a:pt x="12399" y="1688"/>
                  <a:pt x="12269" y="2853"/>
                </a:cubicBezTo>
                <a:cubicBezTo>
                  <a:pt x="12243" y="3083"/>
                  <a:pt x="12205" y="3307"/>
                  <a:pt x="12184" y="3349"/>
                </a:cubicBezTo>
                <a:cubicBezTo>
                  <a:pt x="12118" y="3486"/>
                  <a:pt x="12003" y="3317"/>
                  <a:pt x="11942" y="2989"/>
                </a:cubicBezTo>
                <a:cubicBezTo>
                  <a:pt x="11758" y="2014"/>
                  <a:pt x="11384" y="1533"/>
                  <a:pt x="10537" y="1180"/>
                </a:cubicBezTo>
                <a:cubicBezTo>
                  <a:pt x="10275" y="1071"/>
                  <a:pt x="10089" y="1038"/>
                  <a:pt x="9689" y="1035"/>
                </a:cubicBezTo>
                <a:cubicBezTo>
                  <a:pt x="9224" y="1032"/>
                  <a:pt x="9157" y="1045"/>
                  <a:pt x="8985" y="1180"/>
                </a:cubicBezTo>
                <a:cubicBezTo>
                  <a:pt x="8710" y="1395"/>
                  <a:pt x="8543" y="1851"/>
                  <a:pt x="8420" y="2709"/>
                </a:cubicBezTo>
                <a:cubicBezTo>
                  <a:pt x="8349" y="3214"/>
                  <a:pt x="8313" y="3304"/>
                  <a:pt x="8187" y="3304"/>
                </a:cubicBezTo>
                <a:cubicBezTo>
                  <a:pt x="8075" y="3304"/>
                  <a:pt x="8063" y="3272"/>
                  <a:pt x="7930" y="2666"/>
                </a:cubicBezTo>
                <a:cubicBezTo>
                  <a:pt x="7796" y="2057"/>
                  <a:pt x="7536" y="1365"/>
                  <a:pt x="7316" y="1027"/>
                </a:cubicBezTo>
                <a:cubicBezTo>
                  <a:pt x="6826" y="277"/>
                  <a:pt x="6224" y="291"/>
                  <a:pt x="5708" y="1061"/>
                </a:cubicBezTo>
                <a:cubicBezTo>
                  <a:pt x="5469" y="1417"/>
                  <a:pt x="5495" y="1431"/>
                  <a:pt x="5276" y="806"/>
                </a:cubicBezTo>
                <a:cubicBezTo>
                  <a:pt x="5103" y="310"/>
                  <a:pt x="4951" y="41"/>
                  <a:pt x="4824" y="5"/>
                </a:cubicBezTo>
                <a:close/>
                <a:moveTo>
                  <a:pt x="17085" y="1534"/>
                </a:moveTo>
                <a:cubicBezTo>
                  <a:pt x="17106" y="1514"/>
                  <a:pt x="17134" y="1524"/>
                  <a:pt x="17146" y="1556"/>
                </a:cubicBezTo>
                <a:cubicBezTo>
                  <a:pt x="17159" y="1589"/>
                  <a:pt x="17153" y="1630"/>
                  <a:pt x="17132" y="1650"/>
                </a:cubicBezTo>
                <a:cubicBezTo>
                  <a:pt x="17111" y="1670"/>
                  <a:pt x="17084" y="1660"/>
                  <a:pt x="17071" y="1627"/>
                </a:cubicBezTo>
                <a:cubicBezTo>
                  <a:pt x="17058" y="1595"/>
                  <a:pt x="17065" y="1554"/>
                  <a:pt x="17085" y="1534"/>
                </a:cubicBezTo>
                <a:close/>
                <a:moveTo>
                  <a:pt x="20360" y="5328"/>
                </a:moveTo>
                <a:cubicBezTo>
                  <a:pt x="20381" y="5308"/>
                  <a:pt x="20409" y="5318"/>
                  <a:pt x="20421" y="5351"/>
                </a:cubicBezTo>
                <a:cubicBezTo>
                  <a:pt x="20434" y="5383"/>
                  <a:pt x="20428" y="5424"/>
                  <a:pt x="20407" y="5444"/>
                </a:cubicBezTo>
                <a:cubicBezTo>
                  <a:pt x="20387" y="5464"/>
                  <a:pt x="20361" y="5454"/>
                  <a:pt x="20348" y="5422"/>
                </a:cubicBezTo>
                <a:cubicBezTo>
                  <a:pt x="20335" y="5389"/>
                  <a:pt x="20340" y="5348"/>
                  <a:pt x="20360" y="5328"/>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Project Overview"/>
          <p:cNvSpPr txBox="1"/>
          <p:nvPr/>
        </p:nvSpPr>
        <p:spPr>
          <a:xfrm>
            <a:off x="8747569" y="4861760"/>
            <a:ext cx="18824721" cy="2280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14400" cap="all" spc="288">
                <a:solidFill>
                  <a:srgbClr val="070907"/>
                </a:solidFill>
                <a:latin typeface="DIN Condensed Bold"/>
                <a:ea typeface="DIN Condensed Bold"/>
                <a:cs typeface="DIN Condensed Bold"/>
                <a:sym typeface="DIN Condensed Bold"/>
              </a:defRPr>
            </a:lvl1pPr>
          </a:lstStyle>
          <a:p>
            <a:r>
              <a:rPr sz="10000"/>
              <a:t>Project Overview</a:t>
            </a:r>
          </a:p>
        </p:txBody>
      </p:sp>
      <p:sp>
        <p:nvSpPr>
          <p:cNvPr id="192" name="Text"/>
          <p:cNvSpPr txBox="1"/>
          <p:nvPr/>
        </p:nvSpPr>
        <p:spPr>
          <a:xfrm>
            <a:off x="3803650" y="2241550"/>
            <a:ext cx="16510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1600">
                <a:solidFill>
                  <a:srgbClr val="000000"/>
                </a:solidFill>
                <a:latin typeface="Times Roman"/>
                <a:ea typeface="Times Roman"/>
                <a:cs typeface="Times Roman"/>
                <a:sym typeface="Times Roman"/>
              </a:defRPr>
            </a:lvl1pPr>
          </a:lstStyle>
          <a:p>
            <a:r>
              <a:t> </a:t>
            </a:r>
          </a:p>
        </p:txBody>
      </p:sp>
      <p:pic>
        <p:nvPicPr>
          <p:cNvPr id="193" name="business-meeting-sketch-with-top-view-human-hands-writing-notes_1035-20436.jpg.avif" descr="business-meeting-sketch-with-top-view-human-hands-writing-notes_1035-20436.jpg.avif"/>
          <p:cNvPicPr>
            <a:picLocks noChangeAspect="1"/>
          </p:cNvPicPr>
          <p:nvPr/>
        </p:nvPicPr>
        <p:blipFill>
          <a:blip r:embed="rId3"/>
          <a:srcRect l="5029" t="10716" r="5443" b="12863"/>
          <a:stretch>
            <a:fillRect/>
          </a:stretch>
        </p:blipFill>
        <p:spPr>
          <a:xfrm>
            <a:off x="598676" y="-121945"/>
            <a:ext cx="12245426" cy="10452726"/>
          </a:xfrm>
          <a:custGeom>
            <a:avLst/>
            <a:gdLst/>
            <a:ahLst/>
            <a:cxnLst>
              <a:cxn ang="0">
                <a:pos x="wd2" y="hd2"/>
              </a:cxn>
              <a:cxn ang="5400000">
                <a:pos x="wd2" y="hd2"/>
              </a:cxn>
              <a:cxn ang="10800000">
                <a:pos x="wd2" y="hd2"/>
              </a:cxn>
              <a:cxn ang="16200000">
                <a:pos x="wd2" y="hd2"/>
              </a:cxn>
            </a:cxnLst>
            <a:rect l="0" t="0" r="r" b="b"/>
            <a:pathLst>
              <a:path w="21570" h="21361" extrusionOk="0">
                <a:moveTo>
                  <a:pt x="13033" y="8"/>
                </a:moveTo>
                <a:cubicBezTo>
                  <a:pt x="13061" y="-35"/>
                  <a:pt x="12926" y="105"/>
                  <a:pt x="12734" y="320"/>
                </a:cubicBezTo>
                <a:cubicBezTo>
                  <a:pt x="12542" y="535"/>
                  <a:pt x="12361" y="713"/>
                  <a:pt x="12331" y="716"/>
                </a:cubicBezTo>
                <a:cubicBezTo>
                  <a:pt x="12302" y="719"/>
                  <a:pt x="12259" y="724"/>
                  <a:pt x="12236" y="727"/>
                </a:cubicBezTo>
                <a:cubicBezTo>
                  <a:pt x="12156" y="739"/>
                  <a:pt x="11644" y="1499"/>
                  <a:pt x="11644" y="1606"/>
                </a:cubicBezTo>
                <a:cubicBezTo>
                  <a:pt x="11644" y="1667"/>
                  <a:pt x="11271" y="2331"/>
                  <a:pt x="11120" y="2539"/>
                </a:cubicBezTo>
                <a:cubicBezTo>
                  <a:pt x="11055" y="2629"/>
                  <a:pt x="11003" y="2662"/>
                  <a:pt x="10958" y="2642"/>
                </a:cubicBezTo>
                <a:cubicBezTo>
                  <a:pt x="10904" y="2618"/>
                  <a:pt x="10901" y="2625"/>
                  <a:pt x="10941" y="2683"/>
                </a:cubicBezTo>
                <a:cubicBezTo>
                  <a:pt x="10980" y="2739"/>
                  <a:pt x="10976" y="2764"/>
                  <a:pt x="10919" y="2825"/>
                </a:cubicBezTo>
                <a:cubicBezTo>
                  <a:pt x="10880" y="2865"/>
                  <a:pt x="10835" y="2884"/>
                  <a:pt x="10819" y="2865"/>
                </a:cubicBezTo>
                <a:cubicBezTo>
                  <a:pt x="10802" y="2847"/>
                  <a:pt x="10795" y="2872"/>
                  <a:pt x="10803" y="2921"/>
                </a:cubicBezTo>
                <a:cubicBezTo>
                  <a:pt x="10811" y="2979"/>
                  <a:pt x="10797" y="3006"/>
                  <a:pt x="10763" y="2997"/>
                </a:cubicBezTo>
                <a:cubicBezTo>
                  <a:pt x="10731" y="2990"/>
                  <a:pt x="10719" y="3009"/>
                  <a:pt x="10731" y="3048"/>
                </a:cubicBezTo>
                <a:cubicBezTo>
                  <a:pt x="10757" y="3124"/>
                  <a:pt x="10652" y="3312"/>
                  <a:pt x="10603" y="3277"/>
                </a:cubicBezTo>
                <a:cubicBezTo>
                  <a:pt x="10585" y="3264"/>
                  <a:pt x="10540" y="3319"/>
                  <a:pt x="10505" y="3400"/>
                </a:cubicBezTo>
                <a:cubicBezTo>
                  <a:pt x="10394" y="3653"/>
                  <a:pt x="10380" y="3662"/>
                  <a:pt x="10245" y="3566"/>
                </a:cubicBezTo>
                <a:cubicBezTo>
                  <a:pt x="10110" y="3470"/>
                  <a:pt x="10006" y="3455"/>
                  <a:pt x="9968" y="3525"/>
                </a:cubicBezTo>
                <a:cubicBezTo>
                  <a:pt x="9954" y="3551"/>
                  <a:pt x="9963" y="3600"/>
                  <a:pt x="9987" y="3633"/>
                </a:cubicBezTo>
                <a:cubicBezTo>
                  <a:pt x="10018" y="3677"/>
                  <a:pt x="10019" y="3703"/>
                  <a:pt x="9988" y="3725"/>
                </a:cubicBezTo>
                <a:cubicBezTo>
                  <a:pt x="9961" y="3744"/>
                  <a:pt x="9959" y="3774"/>
                  <a:pt x="9982" y="3807"/>
                </a:cubicBezTo>
                <a:cubicBezTo>
                  <a:pt x="10016" y="3856"/>
                  <a:pt x="10072" y="4094"/>
                  <a:pt x="10083" y="4239"/>
                </a:cubicBezTo>
                <a:cubicBezTo>
                  <a:pt x="10086" y="4276"/>
                  <a:pt x="10099" y="4328"/>
                  <a:pt x="10113" y="4353"/>
                </a:cubicBezTo>
                <a:cubicBezTo>
                  <a:pt x="10126" y="4378"/>
                  <a:pt x="10095" y="4518"/>
                  <a:pt x="10043" y="4664"/>
                </a:cubicBezTo>
                <a:cubicBezTo>
                  <a:pt x="9992" y="4810"/>
                  <a:pt x="9951" y="4978"/>
                  <a:pt x="9950" y="5036"/>
                </a:cubicBezTo>
                <a:cubicBezTo>
                  <a:pt x="9950" y="5094"/>
                  <a:pt x="9871" y="5325"/>
                  <a:pt x="9774" y="5549"/>
                </a:cubicBezTo>
                <a:cubicBezTo>
                  <a:pt x="9618" y="5908"/>
                  <a:pt x="9599" y="5984"/>
                  <a:pt x="9614" y="6176"/>
                </a:cubicBezTo>
                <a:cubicBezTo>
                  <a:pt x="9627" y="6339"/>
                  <a:pt x="9655" y="6414"/>
                  <a:pt x="9724" y="6474"/>
                </a:cubicBezTo>
                <a:cubicBezTo>
                  <a:pt x="9774" y="6519"/>
                  <a:pt x="9817" y="6591"/>
                  <a:pt x="9820" y="6636"/>
                </a:cubicBezTo>
                <a:cubicBezTo>
                  <a:pt x="9822" y="6680"/>
                  <a:pt x="9836" y="6907"/>
                  <a:pt x="9851" y="7140"/>
                </a:cubicBezTo>
                <a:cubicBezTo>
                  <a:pt x="9866" y="7374"/>
                  <a:pt x="9884" y="7686"/>
                  <a:pt x="9892" y="7833"/>
                </a:cubicBezTo>
                <a:cubicBezTo>
                  <a:pt x="9917" y="8285"/>
                  <a:pt x="9949" y="8402"/>
                  <a:pt x="10038" y="8375"/>
                </a:cubicBezTo>
                <a:cubicBezTo>
                  <a:pt x="10149" y="8341"/>
                  <a:pt x="10259" y="8420"/>
                  <a:pt x="10234" y="8514"/>
                </a:cubicBezTo>
                <a:cubicBezTo>
                  <a:pt x="10215" y="8585"/>
                  <a:pt x="10218" y="8586"/>
                  <a:pt x="10255" y="8518"/>
                </a:cubicBezTo>
                <a:cubicBezTo>
                  <a:pt x="10280" y="8473"/>
                  <a:pt x="10326" y="8453"/>
                  <a:pt x="10373" y="8467"/>
                </a:cubicBezTo>
                <a:cubicBezTo>
                  <a:pt x="10435" y="8486"/>
                  <a:pt x="10450" y="8468"/>
                  <a:pt x="10450" y="8382"/>
                </a:cubicBezTo>
                <a:cubicBezTo>
                  <a:pt x="10450" y="8240"/>
                  <a:pt x="10543" y="8088"/>
                  <a:pt x="10583" y="8164"/>
                </a:cubicBezTo>
                <a:cubicBezTo>
                  <a:pt x="10604" y="8203"/>
                  <a:pt x="10628" y="8192"/>
                  <a:pt x="10669" y="8124"/>
                </a:cubicBezTo>
                <a:cubicBezTo>
                  <a:pt x="10708" y="8059"/>
                  <a:pt x="10750" y="8038"/>
                  <a:pt x="10802" y="8058"/>
                </a:cubicBezTo>
                <a:cubicBezTo>
                  <a:pt x="10843" y="8073"/>
                  <a:pt x="10898" y="8069"/>
                  <a:pt x="10924" y="8048"/>
                </a:cubicBezTo>
                <a:cubicBezTo>
                  <a:pt x="11032" y="7959"/>
                  <a:pt x="11122" y="8011"/>
                  <a:pt x="11181" y="8199"/>
                </a:cubicBezTo>
                <a:cubicBezTo>
                  <a:pt x="11214" y="8302"/>
                  <a:pt x="11279" y="8438"/>
                  <a:pt x="11326" y="8500"/>
                </a:cubicBezTo>
                <a:cubicBezTo>
                  <a:pt x="11373" y="8563"/>
                  <a:pt x="11417" y="8614"/>
                  <a:pt x="11422" y="8614"/>
                </a:cubicBezTo>
                <a:cubicBezTo>
                  <a:pt x="11427" y="8614"/>
                  <a:pt x="11437" y="8479"/>
                  <a:pt x="11444" y="8314"/>
                </a:cubicBezTo>
                <a:cubicBezTo>
                  <a:pt x="11459" y="7962"/>
                  <a:pt x="11466" y="7944"/>
                  <a:pt x="11585" y="7944"/>
                </a:cubicBezTo>
                <a:cubicBezTo>
                  <a:pt x="11667" y="7944"/>
                  <a:pt x="11683" y="7909"/>
                  <a:pt x="11753" y="7560"/>
                </a:cubicBezTo>
                <a:cubicBezTo>
                  <a:pt x="11796" y="7349"/>
                  <a:pt x="11859" y="7141"/>
                  <a:pt x="11892" y="7099"/>
                </a:cubicBezTo>
                <a:cubicBezTo>
                  <a:pt x="11925" y="7057"/>
                  <a:pt x="11951" y="6989"/>
                  <a:pt x="11951" y="6950"/>
                </a:cubicBezTo>
                <a:cubicBezTo>
                  <a:pt x="11951" y="6910"/>
                  <a:pt x="11968" y="6866"/>
                  <a:pt x="11990" y="6851"/>
                </a:cubicBezTo>
                <a:cubicBezTo>
                  <a:pt x="12011" y="6836"/>
                  <a:pt x="12028" y="6779"/>
                  <a:pt x="12029" y="6725"/>
                </a:cubicBezTo>
                <a:cubicBezTo>
                  <a:pt x="12030" y="6593"/>
                  <a:pt x="12120" y="6401"/>
                  <a:pt x="12176" y="6415"/>
                </a:cubicBezTo>
                <a:cubicBezTo>
                  <a:pt x="12203" y="6422"/>
                  <a:pt x="12221" y="6368"/>
                  <a:pt x="12221" y="6280"/>
                </a:cubicBezTo>
                <a:cubicBezTo>
                  <a:pt x="12221" y="6123"/>
                  <a:pt x="12319" y="5918"/>
                  <a:pt x="12375" y="5958"/>
                </a:cubicBezTo>
                <a:cubicBezTo>
                  <a:pt x="12393" y="5971"/>
                  <a:pt x="12414" y="5896"/>
                  <a:pt x="12420" y="5791"/>
                </a:cubicBezTo>
                <a:cubicBezTo>
                  <a:pt x="12428" y="5667"/>
                  <a:pt x="12449" y="5604"/>
                  <a:pt x="12480" y="5611"/>
                </a:cubicBezTo>
                <a:cubicBezTo>
                  <a:pt x="12513" y="5619"/>
                  <a:pt x="12529" y="5562"/>
                  <a:pt x="12529" y="5440"/>
                </a:cubicBezTo>
                <a:cubicBezTo>
                  <a:pt x="12529" y="5294"/>
                  <a:pt x="12544" y="5252"/>
                  <a:pt x="12606" y="5234"/>
                </a:cubicBezTo>
                <a:cubicBezTo>
                  <a:pt x="12655" y="5219"/>
                  <a:pt x="12682" y="5173"/>
                  <a:pt x="12682" y="5106"/>
                </a:cubicBezTo>
                <a:cubicBezTo>
                  <a:pt x="12682" y="5049"/>
                  <a:pt x="12713" y="4976"/>
                  <a:pt x="12750" y="4943"/>
                </a:cubicBezTo>
                <a:cubicBezTo>
                  <a:pt x="12787" y="4911"/>
                  <a:pt x="12838" y="4844"/>
                  <a:pt x="12862" y="4796"/>
                </a:cubicBezTo>
                <a:cubicBezTo>
                  <a:pt x="12887" y="4747"/>
                  <a:pt x="12926" y="4712"/>
                  <a:pt x="12949" y="4718"/>
                </a:cubicBezTo>
                <a:cubicBezTo>
                  <a:pt x="12972" y="4725"/>
                  <a:pt x="12991" y="4689"/>
                  <a:pt x="12991" y="4639"/>
                </a:cubicBezTo>
                <a:cubicBezTo>
                  <a:pt x="12991" y="4589"/>
                  <a:pt x="13021" y="4535"/>
                  <a:pt x="13058" y="4519"/>
                </a:cubicBezTo>
                <a:cubicBezTo>
                  <a:pt x="13095" y="4503"/>
                  <a:pt x="13142" y="4462"/>
                  <a:pt x="13164" y="4429"/>
                </a:cubicBezTo>
                <a:cubicBezTo>
                  <a:pt x="13186" y="4396"/>
                  <a:pt x="13242" y="4365"/>
                  <a:pt x="13289" y="4361"/>
                </a:cubicBezTo>
                <a:cubicBezTo>
                  <a:pt x="13341" y="4356"/>
                  <a:pt x="13375" y="4324"/>
                  <a:pt x="13375" y="4279"/>
                </a:cubicBezTo>
                <a:cubicBezTo>
                  <a:pt x="13375" y="4193"/>
                  <a:pt x="13466" y="4091"/>
                  <a:pt x="13504" y="4135"/>
                </a:cubicBezTo>
                <a:cubicBezTo>
                  <a:pt x="13518" y="4151"/>
                  <a:pt x="13529" y="4131"/>
                  <a:pt x="13529" y="4091"/>
                </a:cubicBezTo>
                <a:cubicBezTo>
                  <a:pt x="13529" y="4013"/>
                  <a:pt x="13733" y="3865"/>
                  <a:pt x="13774" y="3912"/>
                </a:cubicBezTo>
                <a:cubicBezTo>
                  <a:pt x="13788" y="3928"/>
                  <a:pt x="13799" y="3890"/>
                  <a:pt x="13799" y="3827"/>
                </a:cubicBezTo>
                <a:cubicBezTo>
                  <a:pt x="13799" y="3710"/>
                  <a:pt x="13882" y="3591"/>
                  <a:pt x="13927" y="3643"/>
                </a:cubicBezTo>
                <a:cubicBezTo>
                  <a:pt x="13941" y="3659"/>
                  <a:pt x="13953" y="3622"/>
                  <a:pt x="13953" y="3560"/>
                </a:cubicBezTo>
                <a:cubicBezTo>
                  <a:pt x="13953" y="3445"/>
                  <a:pt x="14073" y="3277"/>
                  <a:pt x="14119" y="3330"/>
                </a:cubicBezTo>
                <a:cubicBezTo>
                  <a:pt x="14133" y="3346"/>
                  <a:pt x="14145" y="3299"/>
                  <a:pt x="14145" y="3225"/>
                </a:cubicBezTo>
                <a:cubicBezTo>
                  <a:pt x="14145" y="3090"/>
                  <a:pt x="14225" y="2962"/>
                  <a:pt x="14273" y="3019"/>
                </a:cubicBezTo>
                <a:cubicBezTo>
                  <a:pt x="14287" y="3035"/>
                  <a:pt x="14299" y="2998"/>
                  <a:pt x="14299" y="2937"/>
                </a:cubicBezTo>
                <a:cubicBezTo>
                  <a:pt x="14299" y="2829"/>
                  <a:pt x="14457" y="2606"/>
                  <a:pt x="14499" y="2654"/>
                </a:cubicBezTo>
                <a:cubicBezTo>
                  <a:pt x="14510" y="2668"/>
                  <a:pt x="14531" y="2559"/>
                  <a:pt x="14545" y="2413"/>
                </a:cubicBezTo>
                <a:cubicBezTo>
                  <a:pt x="14560" y="2267"/>
                  <a:pt x="14597" y="2124"/>
                  <a:pt x="14628" y="2094"/>
                </a:cubicBezTo>
                <a:cubicBezTo>
                  <a:pt x="14659" y="2064"/>
                  <a:pt x="14684" y="2056"/>
                  <a:pt x="14684" y="2076"/>
                </a:cubicBezTo>
                <a:cubicBezTo>
                  <a:pt x="14684" y="2096"/>
                  <a:pt x="14709" y="2073"/>
                  <a:pt x="14740" y="2025"/>
                </a:cubicBezTo>
                <a:cubicBezTo>
                  <a:pt x="14810" y="1919"/>
                  <a:pt x="14818" y="1734"/>
                  <a:pt x="14752" y="1749"/>
                </a:cubicBezTo>
                <a:cubicBezTo>
                  <a:pt x="14726" y="1755"/>
                  <a:pt x="14699" y="1713"/>
                  <a:pt x="14692" y="1656"/>
                </a:cubicBezTo>
                <a:cubicBezTo>
                  <a:pt x="14683" y="1592"/>
                  <a:pt x="14659" y="1561"/>
                  <a:pt x="14627" y="1575"/>
                </a:cubicBezTo>
                <a:cubicBezTo>
                  <a:pt x="14599" y="1587"/>
                  <a:pt x="14564" y="1584"/>
                  <a:pt x="14550" y="1568"/>
                </a:cubicBezTo>
                <a:cubicBezTo>
                  <a:pt x="14535" y="1551"/>
                  <a:pt x="14503" y="1537"/>
                  <a:pt x="14478" y="1536"/>
                </a:cubicBezTo>
                <a:cubicBezTo>
                  <a:pt x="14454" y="1535"/>
                  <a:pt x="14436" y="1499"/>
                  <a:pt x="14439" y="1455"/>
                </a:cubicBezTo>
                <a:cubicBezTo>
                  <a:pt x="14442" y="1411"/>
                  <a:pt x="14436" y="1386"/>
                  <a:pt x="14424" y="1400"/>
                </a:cubicBezTo>
                <a:cubicBezTo>
                  <a:pt x="14380" y="1451"/>
                  <a:pt x="14307" y="1329"/>
                  <a:pt x="14328" y="1238"/>
                </a:cubicBezTo>
                <a:cubicBezTo>
                  <a:pt x="14342" y="1176"/>
                  <a:pt x="14335" y="1154"/>
                  <a:pt x="14307" y="1173"/>
                </a:cubicBezTo>
                <a:cubicBezTo>
                  <a:pt x="14268" y="1201"/>
                  <a:pt x="14159" y="1106"/>
                  <a:pt x="13920" y="835"/>
                </a:cubicBezTo>
                <a:cubicBezTo>
                  <a:pt x="13871" y="779"/>
                  <a:pt x="13810" y="733"/>
                  <a:pt x="13786" y="733"/>
                </a:cubicBezTo>
                <a:cubicBezTo>
                  <a:pt x="13761" y="733"/>
                  <a:pt x="13746" y="686"/>
                  <a:pt x="13753" y="628"/>
                </a:cubicBezTo>
                <a:cubicBezTo>
                  <a:pt x="13763" y="550"/>
                  <a:pt x="13753" y="532"/>
                  <a:pt x="13716" y="559"/>
                </a:cubicBezTo>
                <a:cubicBezTo>
                  <a:pt x="13612" y="633"/>
                  <a:pt x="13528" y="602"/>
                  <a:pt x="13390" y="437"/>
                </a:cubicBezTo>
                <a:cubicBezTo>
                  <a:pt x="13312" y="344"/>
                  <a:pt x="13233" y="278"/>
                  <a:pt x="13215" y="291"/>
                </a:cubicBezTo>
                <a:cubicBezTo>
                  <a:pt x="13197" y="304"/>
                  <a:pt x="13172" y="283"/>
                  <a:pt x="13159" y="245"/>
                </a:cubicBezTo>
                <a:cubicBezTo>
                  <a:pt x="13147" y="207"/>
                  <a:pt x="13123" y="185"/>
                  <a:pt x="13106" y="197"/>
                </a:cubicBezTo>
                <a:cubicBezTo>
                  <a:pt x="13089" y="209"/>
                  <a:pt x="13055" y="189"/>
                  <a:pt x="13028" y="152"/>
                </a:cubicBezTo>
                <a:cubicBezTo>
                  <a:pt x="12991" y="99"/>
                  <a:pt x="12992" y="70"/>
                  <a:pt x="13033" y="8"/>
                </a:cubicBezTo>
                <a:close/>
                <a:moveTo>
                  <a:pt x="5076" y="3240"/>
                </a:moveTo>
                <a:lnTo>
                  <a:pt x="4751" y="3445"/>
                </a:lnTo>
                <a:cubicBezTo>
                  <a:pt x="4573" y="3558"/>
                  <a:pt x="4263" y="3785"/>
                  <a:pt x="4063" y="3950"/>
                </a:cubicBezTo>
                <a:cubicBezTo>
                  <a:pt x="3691" y="4255"/>
                  <a:pt x="3047" y="4869"/>
                  <a:pt x="2997" y="4966"/>
                </a:cubicBezTo>
                <a:cubicBezTo>
                  <a:pt x="2977" y="5003"/>
                  <a:pt x="2988" y="5002"/>
                  <a:pt x="3031" y="4962"/>
                </a:cubicBezTo>
                <a:cubicBezTo>
                  <a:pt x="3072" y="4923"/>
                  <a:pt x="3101" y="4919"/>
                  <a:pt x="3118" y="4950"/>
                </a:cubicBezTo>
                <a:cubicBezTo>
                  <a:pt x="3153" y="5017"/>
                  <a:pt x="3103" y="5094"/>
                  <a:pt x="3048" y="5057"/>
                </a:cubicBezTo>
                <a:cubicBezTo>
                  <a:pt x="3018" y="5035"/>
                  <a:pt x="3019" y="5048"/>
                  <a:pt x="3052" y="5095"/>
                </a:cubicBezTo>
                <a:cubicBezTo>
                  <a:pt x="3116" y="5187"/>
                  <a:pt x="3083" y="5274"/>
                  <a:pt x="2937" y="5399"/>
                </a:cubicBezTo>
                <a:cubicBezTo>
                  <a:pt x="2860" y="5465"/>
                  <a:pt x="2802" y="5487"/>
                  <a:pt x="2772" y="5461"/>
                </a:cubicBezTo>
                <a:cubicBezTo>
                  <a:pt x="2530" y="5252"/>
                  <a:pt x="1896" y="4771"/>
                  <a:pt x="1882" y="4787"/>
                </a:cubicBezTo>
                <a:cubicBezTo>
                  <a:pt x="1873" y="4797"/>
                  <a:pt x="1890" y="4830"/>
                  <a:pt x="1921" y="4860"/>
                </a:cubicBezTo>
                <a:cubicBezTo>
                  <a:pt x="1969" y="4906"/>
                  <a:pt x="1969" y="4929"/>
                  <a:pt x="1923" y="5033"/>
                </a:cubicBezTo>
                <a:cubicBezTo>
                  <a:pt x="1893" y="5099"/>
                  <a:pt x="1848" y="5154"/>
                  <a:pt x="1822" y="5154"/>
                </a:cubicBezTo>
                <a:cubicBezTo>
                  <a:pt x="1795" y="5154"/>
                  <a:pt x="1751" y="5204"/>
                  <a:pt x="1724" y="5265"/>
                </a:cubicBezTo>
                <a:cubicBezTo>
                  <a:pt x="1697" y="5327"/>
                  <a:pt x="1658" y="5372"/>
                  <a:pt x="1637" y="5366"/>
                </a:cubicBezTo>
                <a:cubicBezTo>
                  <a:pt x="1616" y="5360"/>
                  <a:pt x="1599" y="5395"/>
                  <a:pt x="1599" y="5445"/>
                </a:cubicBezTo>
                <a:cubicBezTo>
                  <a:pt x="1599" y="5554"/>
                  <a:pt x="1487" y="5764"/>
                  <a:pt x="1445" y="5734"/>
                </a:cubicBezTo>
                <a:cubicBezTo>
                  <a:pt x="1428" y="5722"/>
                  <a:pt x="1404" y="5757"/>
                  <a:pt x="1392" y="5811"/>
                </a:cubicBezTo>
                <a:cubicBezTo>
                  <a:pt x="1380" y="5865"/>
                  <a:pt x="1358" y="5894"/>
                  <a:pt x="1343" y="5877"/>
                </a:cubicBezTo>
                <a:cubicBezTo>
                  <a:pt x="1328" y="5859"/>
                  <a:pt x="1286" y="5897"/>
                  <a:pt x="1250" y="5961"/>
                </a:cubicBezTo>
                <a:cubicBezTo>
                  <a:pt x="1214" y="6025"/>
                  <a:pt x="1170" y="6073"/>
                  <a:pt x="1151" y="6070"/>
                </a:cubicBezTo>
                <a:cubicBezTo>
                  <a:pt x="1133" y="6066"/>
                  <a:pt x="1109" y="6106"/>
                  <a:pt x="1098" y="6158"/>
                </a:cubicBezTo>
                <a:cubicBezTo>
                  <a:pt x="1087" y="6210"/>
                  <a:pt x="1064" y="6250"/>
                  <a:pt x="1046" y="6247"/>
                </a:cubicBezTo>
                <a:cubicBezTo>
                  <a:pt x="993" y="6238"/>
                  <a:pt x="915" y="6392"/>
                  <a:pt x="933" y="6471"/>
                </a:cubicBezTo>
                <a:cubicBezTo>
                  <a:pt x="943" y="6517"/>
                  <a:pt x="908" y="6577"/>
                  <a:pt x="841" y="6628"/>
                </a:cubicBezTo>
                <a:cubicBezTo>
                  <a:pt x="781" y="6674"/>
                  <a:pt x="728" y="6702"/>
                  <a:pt x="723" y="6691"/>
                </a:cubicBezTo>
                <a:cubicBezTo>
                  <a:pt x="700" y="6639"/>
                  <a:pt x="602" y="6874"/>
                  <a:pt x="591" y="7010"/>
                </a:cubicBezTo>
                <a:cubicBezTo>
                  <a:pt x="584" y="7094"/>
                  <a:pt x="563" y="7156"/>
                  <a:pt x="544" y="7148"/>
                </a:cubicBezTo>
                <a:cubicBezTo>
                  <a:pt x="525" y="7139"/>
                  <a:pt x="476" y="7195"/>
                  <a:pt x="435" y="7271"/>
                </a:cubicBezTo>
                <a:cubicBezTo>
                  <a:pt x="393" y="7347"/>
                  <a:pt x="331" y="7409"/>
                  <a:pt x="298" y="7409"/>
                </a:cubicBezTo>
                <a:cubicBezTo>
                  <a:pt x="250" y="7409"/>
                  <a:pt x="246" y="7421"/>
                  <a:pt x="281" y="7461"/>
                </a:cubicBezTo>
                <a:cubicBezTo>
                  <a:pt x="314" y="7500"/>
                  <a:pt x="315" y="7529"/>
                  <a:pt x="284" y="7573"/>
                </a:cubicBezTo>
                <a:cubicBezTo>
                  <a:pt x="226" y="7654"/>
                  <a:pt x="205" y="7889"/>
                  <a:pt x="253" y="7923"/>
                </a:cubicBezTo>
                <a:cubicBezTo>
                  <a:pt x="274" y="7938"/>
                  <a:pt x="280" y="7970"/>
                  <a:pt x="268" y="7994"/>
                </a:cubicBezTo>
                <a:cubicBezTo>
                  <a:pt x="234" y="8058"/>
                  <a:pt x="361" y="8347"/>
                  <a:pt x="437" y="8380"/>
                </a:cubicBezTo>
                <a:cubicBezTo>
                  <a:pt x="472" y="8395"/>
                  <a:pt x="571" y="8458"/>
                  <a:pt x="656" y="8520"/>
                </a:cubicBezTo>
                <a:cubicBezTo>
                  <a:pt x="740" y="8582"/>
                  <a:pt x="839" y="8628"/>
                  <a:pt x="875" y="8621"/>
                </a:cubicBezTo>
                <a:cubicBezTo>
                  <a:pt x="911" y="8615"/>
                  <a:pt x="988" y="8646"/>
                  <a:pt x="1046" y="8690"/>
                </a:cubicBezTo>
                <a:cubicBezTo>
                  <a:pt x="1105" y="8734"/>
                  <a:pt x="1162" y="8770"/>
                  <a:pt x="1174" y="8770"/>
                </a:cubicBezTo>
                <a:cubicBezTo>
                  <a:pt x="1185" y="8770"/>
                  <a:pt x="1189" y="8789"/>
                  <a:pt x="1183" y="8812"/>
                </a:cubicBezTo>
                <a:cubicBezTo>
                  <a:pt x="1176" y="8834"/>
                  <a:pt x="1198" y="8826"/>
                  <a:pt x="1232" y="8794"/>
                </a:cubicBezTo>
                <a:cubicBezTo>
                  <a:pt x="1279" y="8748"/>
                  <a:pt x="1314" y="8746"/>
                  <a:pt x="1390" y="8786"/>
                </a:cubicBezTo>
                <a:cubicBezTo>
                  <a:pt x="1443" y="8814"/>
                  <a:pt x="1528" y="8838"/>
                  <a:pt x="1578" y="8838"/>
                </a:cubicBezTo>
                <a:cubicBezTo>
                  <a:pt x="1629" y="8838"/>
                  <a:pt x="1682" y="8857"/>
                  <a:pt x="1695" y="8882"/>
                </a:cubicBezTo>
                <a:cubicBezTo>
                  <a:pt x="1708" y="8907"/>
                  <a:pt x="1734" y="8916"/>
                  <a:pt x="1754" y="8903"/>
                </a:cubicBezTo>
                <a:cubicBezTo>
                  <a:pt x="1773" y="8889"/>
                  <a:pt x="1829" y="8903"/>
                  <a:pt x="1877" y="8933"/>
                </a:cubicBezTo>
                <a:cubicBezTo>
                  <a:pt x="1925" y="8963"/>
                  <a:pt x="1999" y="8991"/>
                  <a:pt x="2041" y="8997"/>
                </a:cubicBezTo>
                <a:cubicBezTo>
                  <a:pt x="2123" y="9007"/>
                  <a:pt x="2290" y="9041"/>
                  <a:pt x="2442" y="9079"/>
                </a:cubicBezTo>
                <a:cubicBezTo>
                  <a:pt x="2494" y="9092"/>
                  <a:pt x="2555" y="9085"/>
                  <a:pt x="2578" y="9062"/>
                </a:cubicBezTo>
                <a:cubicBezTo>
                  <a:pt x="2601" y="9040"/>
                  <a:pt x="2712" y="9016"/>
                  <a:pt x="2823" y="9011"/>
                </a:cubicBezTo>
                <a:cubicBezTo>
                  <a:pt x="2935" y="9005"/>
                  <a:pt x="3035" y="8984"/>
                  <a:pt x="3046" y="8963"/>
                </a:cubicBezTo>
                <a:cubicBezTo>
                  <a:pt x="3075" y="8908"/>
                  <a:pt x="3527" y="8931"/>
                  <a:pt x="3541" y="8989"/>
                </a:cubicBezTo>
                <a:cubicBezTo>
                  <a:pt x="3547" y="9016"/>
                  <a:pt x="3590" y="9169"/>
                  <a:pt x="3636" y="9328"/>
                </a:cubicBezTo>
                <a:cubicBezTo>
                  <a:pt x="3681" y="9488"/>
                  <a:pt x="3724" y="9663"/>
                  <a:pt x="3732" y="9717"/>
                </a:cubicBezTo>
                <a:cubicBezTo>
                  <a:pt x="3740" y="9771"/>
                  <a:pt x="3756" y="9833"/>
                  <a:pt x="3768" y="9856"/>
                </a:cubicBezTo>
                <a:cubicBezTo>
                  <a:pt x="3781" y="9880"/>
                  <a:pt x="3757" y="9949"/>
                  <a:pt x="3715" y="10011"/>
                </a:cubicBezTo>
                <a:cubicBezTo>
                  <a:pt x="3646" y="10111"/>
                  <a:pt x="3645" y="10126"/>
                  <a:pt x="3701" y="10151"/>
                </a:cubicBezTo>
                <a:cubicBezTo>
                  <a:pt x="3759" y="10176"/>
                  <a:pt x="3759" y="10186"/>
                  <a:pt x="3699" y="10263"/>
                </a:cubicBezTo>
                <a:cubicBezTo>
                  <a:pt x="3637" y="10342"/>
                  <a:pt x="3637" y="10346"/>
                  <a:pt x="3703" y="10340"/>
                </a:cubicBezTo>
                <a:cubicBezTo>
                  <a:pt x="3742" y="10336"/>
                  <a:pt x="3768" y="10359"/>
                  <a:pt x="3762" y="10393"/>
                </a:cubicBezTo>
                <a:cubicBezTo>
                  <a:pt x="3756" y="10425"/>
                  <a:pt x="3770" y="10439"/>
                  <a:pt x="3792" y="10423"/>
                </a:cubicBezTo>
                <a:cubicBezTo>
                  <a:pt x="3813" y="10408"/>
                  <a:pt x="3841" y="10427"/>
                  <a:pt x="3854" y="10466"/>
                </a:cubicBezTo>
                <a:cubicBezTo>
                  <a:pt x="3875" y="10529"/>
                  <a:pt x="3886" y="10530"/>
                  <a:pt x="3941" y="10473"/>
                </a:cubicBezTo>
                <a:cubicBezTo>
                  <a:pt x="4014" y="10397"/>
                  <a:pt x="4385" y="10411"/>
                  <a:pt x="4470" y="10494"/>
                </a:cubicBezTo>
                <a:cubicBezTo>
                  <a:pt x="4500" y="10522"/>
                  <a:pt x="4523" y="10529"/>
                  <a:pt x="4523" y="10510"/>
                </a:cubicBezTo>
                <a:cubicBezTo>
                  <a:pt x="4523" y="10491"/>
                  <a:pt x="4554" y="10504"/>
                  <a:pt x="4591" y="10539"/>
                </a:cubicBezTo>
                <a:cubicBezTo>
                  <a:pt x="4663" y="10606"/>
                  <a:pt x="4790" y="10694"/>
                  <a:pt x="4953" y="10789"/>
                </a:cubicBezTo>
                <a:cubicBezTo>
                  <a:pt x="5009" y="10822"/>
                  <a:pt x="5065" y="10881"/>
                  <a:pt x="5079" y="10921"/>
                </a:cubicBezTo>
                <a:cubicBezTo>
                  <a:pt x="5100" y="10986"/>
                  <a:pt x="5108" y="10986"/>
                  <a:pt x="5174" y="10916"/>
                </a:cubicBezTo>
                <a:cubicBezTo>
                  <a:pt x="5214" y="10875"/>
                  <a:pt x="5257" y="10860"/>
                  <a:pt x="5269" y="10882"/>
                </a:cubicBezTo>
                <a:cubicBezTo>
                  <a:pt x="5282" y="10905"/>
                  <a:pt x="5258" y="10959"/>
                  <a:pt x="5218" y="11002"/>
                </a:cubicBezTo>
                <a:cubicBezTo>
                  <a:pt x="5164" y="11058"/>
                  <a:pt x="5153" y="11099"/>
                  <a:pt x="5180" y="11152"/>
                </a:cubicBezTo>
                <a:cubicBezTo>
                  <a:pt x="5260" y="11314"/>
                  <a:pt x="5369" y="11660"/>
                  <a:pt x="5351" y="11694"/>
                </a:cubicBezTo>
                <a:cubicBezTo>
                  <a:pt x="5341" y="11714"/>
                  <a:pt x="5358" y="11742"/>
                  <a:pt x="5390" y="11756"/>
                </a:cubicBezTo>
                <a:cubicBezTo>
                  <a:pt x="5468" y="11791"/>
                  <a:pt x="5462" y="11979"/>
                  <a:pt x="5380" y="12062"/>
                </a:cubicBezTo>
                <a:cubicBezTo>
                  <a:pt x="5307" y="12137"/>
                  <a:pt x="5141" y="12211"/>
                  <a:pt x="5086" y="12193"/>
                </a:cubicBezTo>
                <a:cubicBezTo>
                  <a:pt x="5067" y="12187"/>
                  <a:pt x="5006" y="12230"/>
                  <a:pt x="4951" y="12289"/>
                </a:cubicBezTo>
                <a:cubicBezTo>
                  <a:pt x="4852" y="12394"/>
                  <a:pt x="4620" y="12523"/>
                  <a:pt x="4586" y="12492"/>
                </a:cubicBezTo>
                <a:cubicBezTo>
                  <a:pt x="4576" y="12484"/>
                  <a:pt x="4527" y="12521"/>
                  <a:pt x="4478" y="12574"/>
                </a:cubicBezTo>
                <a:cubicBezTo>
                  <a:pt x="4394" y="12666"/>
                  <a:pt x="4186" y="12788"/>
                  <a:pt x="4134" y="12776"/>
                </a:cubicBezTo>
                <a:cubicBezTo>
                  <a:pt x="4099" y="12769"/>
                  <a:pt x="3942" y="12971"/>
                  <a:pt x="3892" y="13088"/>
                </a:cubicBezTo>
                <a:cubicBezTo>
                  <a:pt x="3835" y="13220"/>
                  <a:pt x="3200" y="13637"/>
                  <a:pt x="3132" y="13588"/>
                </a:cubicBezTo>
                <a:cubicBezTo>
                  <a:pt x="3113" y="13575"/>
                  <a:pt x="3102" y="13590"/>
                  <a:pt x="3108" y="13623"/>
                </a:cubicBezTo>
                <a:cubicBezTo>
                  <a:pt x="3114" y="13658"/>
                  <a:pt x="3091" y="13677"/>
                  <a:pt x="3051" y="13669"/>
                </a:cubicBezTo>
                <a:cubicBezTo>
                  <a:pt x="3013" y="13662"/>
                  <a:pt x="2987" y="13679"/>
                  <a:pt x="2993" y="13708"/>
                </a:cubicBezTo>
                <a:cubicBezTo>
                  <a:pt x="2998" y="13737"/>
                  <a:pt x="2967" y="13764"/>
                  <a:pt x="2923" y="13769"/>
                </a:cubicBezTo>
                <a:cubicBezTo>
                  <a:pt x="2879" y="13774"/>
                  <a:pt x="2784" y="13829"/>
                  <a:pt x="2711" y="13892"/>
                </a:cubicBezTo>
                <a:cubicBezTo>
                  <a:pt x="2635" y="13959"/>
                  <a:pt x="2544" y="13999"/>
                  <a:pt x="2494" y="13989"/>
                </a:cubicBezTo>
                <a:cubicBezTo>
                  <a:pt x="2439" y="13979"/>
                  <a:pt x="2361" y="14021"/>
                  <a:pt x="2277" y="14106"/>
                </a:cubicBezTo>
                <a:cubicBezTo>
                  <a:pt x="2205" y="14180"/>
                  <a:pt x="2129" y="14240"/>
                  <a:pt x="2108" y="14240"/>
                </a:cubicBezTo>
                <a:cubicBezTo>
                  <a:pt x="2087" y="14240"/>
                  <a:pt x="2027" y="14279"/>
                  <a:pt x="1974" y="14328"/>
                </a:cubicBezTo>
                <a:cubicBezTo>
                  <a:pt x="1921" y="14376"/>
                  <a:pt x="1864" y="14401"/>
                  <a:pt x="1847" y="14384"/>
                </a:cubicBezTo>
                <a:cubicBezTo>
                  <a:pt x="1831" y="14366"/>
                  <a:pt x="1827" y="14374"/>
                  <a:pt x="1840" y="14401"/>
                </a:cubicBezTo>
                <a:cubicBezTo>
                  <a:pt x="1865" y="14451"/>
                  <a:pt x="1642" y="14672"/>
                  <a:pt x="1586" y="14651"/>
                </a:cubicBezTo>
                <a:cubicBezTo>
                  <a:pt x="1569" y="14645"/>
                  <a:pt x="1564" y="14658"/>
                  <a:pt x="1575" y="14680"/>
                </a:cubicBezTo>
                <a:cubicBezTo>
                  <a:pt x="1587" y="14703"/>
                  <a:pt x="1572" y="14746"/>
                  <a:pt x="1541" y="14776"/>
                </a:cubicBezTo>
                <a:cubicBezTo>
                  <a:pt x="1509" y="14806"/>
                  <a:pt x="1492" y="14846"/>
                  <a:pt x="1501" y="14864"/>
                </a:cubicBezTo>
                <a:cubicBezTo>
                  <a:pt x="1511" y="14882"/>
                  <a:pt x="1469" y="14952"/>
                  <a:pt x="1408" y="15020"/>
                </a:cubicBezTo>
                <a:cubicBezTo>
                  <a:pt x="1347" y="15087"/>
                  <a:pt x="1304" y="15168"/>
                  <a:pt x="1315" y="15200"/>
                </a:cubicBezTo>
                <a:cubicBezTo>
                  <a:pt x="1325" y="15231"/>
                  <a:pt x="1206" y="15383"/>
                  <a:pt x="1046" y="15541"/>
                </a:cubicBezTo>
                <a:cubicBezTo>
                  <a:pt x="887" y="15697"/>
                  <a:pt x="764" y="15849"/>
                  <a:pt x="772" y="15878"/>
                </a:cubicBezTo>
                <a:cubicBezTo>
                  <a:pt x="779" y="15908"/>
                  <a:pt x="753" y="15980"/>
                  <a:pt x="713" y="16039"/>
                </a:cubicBezTo>
                <a:cubicBezTo>
                  <a:pt x="672" y="16100"/>
                  <a:pt x="648" y="16185"/>
                  <a:pt x="660" y="16234"/>
                </a:cubicBezTo>
                <a:cubicBezTo>
                  <a:pt x="671" y="16285"/>
                  <a:pt x="654" y="16348"/>
                  <a:pt x="620" y="16381"/>
                </a:cubicBezTo>
                <a:cubicBezTo>
                  <a:pt x="587" y="16413"/>
                  <a:pt x="559" y="16502"/>
                  <a:pt x="559" y="16580"/>
                </a:cubicBezTo>
                <a:cubicBezTo>
                  <a:pt x="559" y="16657"/>
                  <a:pt x="532" y="16765"/>
                  <a:pt x="499" y="16820"/>
                </a:cubicBezTo>
                <a:cubicBezTo>
                  <a:pt x="466" y="16875"/>
                  <a:pt x="449" y="16936"/>
                  <a:pt x="460" y="16957"/>
                </a:cubicBezTo>
                <a:cubicBezTo>
                  <a:pt x="471" y="16978"/>
                  <a:pt x="447" y="17068"/>
                  <a:pt x="408" y="17158"/>
                </a:cubicBezTo>
                <a:cubicBezTo>
                  <a:pt x="366" y="17254"/>
                  <a:pt x="352" y="17333"/>
                  <a:pt x="373" y="17348"/>
                </a:cubicBezTo>
                <a:cubicBezTo>
                  <a:pt x="393" y="17362"/>
                  <a:pt x="406" y="17418"/>
                  <a:pt x="402" y="17470"/>
                </a:cubicBezTo>
                <a:cubicBezTo>
                  <a:pt x="397" y="17523"/>
                  <a:pt x="407" y="17602"/>
                  <a:pt x="423" y="17646"/>
                </a:cubicBezTo>
                <a:cubicBezTo>
                  <a:pt x="440" y="17691"/>
                  <a:pt x="442" y="17740"/>
                  <a:pt x="429" y="17755"/>
                </a:cubicBezTo>
                <a:cubicBezTo>
                  <a:pt x="416" y="17771"/>
                  <a:pt x="429" y="17814"/>
                  <a:pt x="459" y="17853"/>
                </a:cubicBezTo>
                <a:cubicBezTo>
                  <a:pt x="560" y="17985"/>
                  <a:pt x="547" y="18098"/>
                  <a:pt x="403" y="18348"/>
                </a:cubicBezTo>
                <a:cubicBezTo>
                  <a:pt x="325" y="18483"/>
                  <a:pt x="197" y="18743"/>
                  <a:pt x="117" y="18926"/>
                </a:cubicBezTo>
                <a:cubicBezTo>
                  <a:pt x="-1" y="19199"/>
                  <a:pt x="-19" y="19274"/>
                  <a:pt x="17" y="19342"/>
                </a:cubicBezTo>
                <a:cubicBezTo>
                  <a:pt x="42" y="19387"/>
                  <a:pt x="50" y="19444"/>
                  <a:pt x="37" y="19469"/>
                </a:cubicBezTo>
                <a:cubicBezTo>
                  <a:pt x="23" y="19494"/>
                  <a:pt x="36" y="19509"/>
                  <a:pt x="65" y="19502"/>
                </a:cubicBezTo>
                <a:cubicBezTo>
                  <a:pt x="118" y="19489"/>
                  <a:pt x="290" y="19636"/>
                  <a:pt x="290" y="19695"/>
                </a:cubicBezTo>
                <a:cubicBezTo>
                  <a:pt x="290" y="19771"/>
                  <a:pt x="856" y="20358"/>
                  <a:pt x="929" y="20358"/>
                </a:cubicBezTo>
                <a:cubicBezTo>
                  <a:pt x="944" y="20358"/>
                  <a:pt x="1018" y="20413"/>
                  <a:pt x="1093" y="20479"/>
                </a:cubicBezTo>
                <a:cubicBezTo>
                  <a:pt x="1169" y="20546"/>
                  <a:pt x="1254" y="20604"/>
                  <a:pt x="1282" y="20609"/>
                </a:cubicBezTo>
                <a:cubicBezTo>
                  <a:pt x="1378" y="20626"/>
                  <a:pt x="1524" y="20763"/>
                  <a:pt x="1497" y="20813"/>
                </a:cubicBezTo>
                <a:cubicBezTo>
                  <a:pt x="1481" y="20843"/>
                  <a:pt x="1488" y="20850"/>
                  <a:pt x="1515" y="20831"/>
                </a:cubicBezTo>
                <a:cubicBezTo>
                  <a:pt x="1542" y="20811"/>
                  <a:pt x="1574" y="20842"/>
                  <a:pt x="1596" y="20908"/>
                </a:cubicBezTo>
                <a:cubicBezTo>
                  <a:pt x="1630" y="21014"/>
                  <a:pt x="1918" y="21317"/>
                  <a:pt x="1984" y="21317"/>
                </a:cubicBezTo>
                <a:cubicBezTo>
                  <a:pt x="2001" y="21317"/>
                  <a:pt x="2029" y="21333"/>
                  <a:pt x="2046" y="21353"/>
                </a:cubicBezTo>
                <a:cubicBezTo>
                  <a:pt x="2050" y="21358"/>
                  <a:pt x="2055" y="21361"/>
                  <a:pt x="2060" y="21361"/>
                </a:cubicBezTo>
                <a:cubicBezTo>
                  <a:pt x="2075" y="21362"/>
                  <a:pt x="2091" y="21342"/>
                  <a:pt x="2100" y="21310"/>
                </a:cubicBezTo>
                <a:cubicBezTo>
                  <a:pt x="2116" y="21260"/>
                  <a:pt x="2165" y="21231"/>
                  <a:pt x="2235" y="21230"/>
                </a:cubicBezTo>
                <a:cubicBezTo>
                  <a:pt x="2324" y="21228"/>
                  <a:pt x="2364" y="21192"/>
                  <a:pt x="2433" y="21050"/>
                </a:cubicBezTo>
                <a:cubicBezTo>
                  <a:pt x="2480" y="20951"/>
                  <a:pt x="2531" y="20878"/>
                  <a:pt x="2547" y="20887"/>
                </a:cubicBezTo>
                <a:cubicBezTo>
                  <a:pt x="2562" y="20895"/>
                  <a:pt x="2615" y="20810"/>
                  <a:pt x="2664" y="20698"/>
                </a:cubicBezTo>
                <a:cubicBezTo>
                  <a:pt x="2747" y="20509"/>
                  <a:pt x="2871" y="20376"/>
                  <a:pt x="2916" y="20428"/>
                </a:cubicBezTo>
                <a:cubicBezTo>
                  <a:pt x="2927" y="20441"/>
                  <a:pt x="2990" y="20388"/>
                  <a:pt x="3057" y="20311"/>
                </a:cubicBezTo>
                <a:cubicBezTo>
                  <a:pt x="3123" y="20234"/>
                  <a:pt x="3201" y="20180"/>
                  <a:pt x="3230" y="20193"/>
                </a:cubicBezTo>
                <a:cubicBezTo>
                  <a:pt x="3263" y="20208"/>
                  <a:pt x="3313" y="20139"/>
                  <a:pt x="3370" y="19998"/>
                </a:cubicBezTo>
                <a:cubicBezTo>
                  <a:pt x="3488" y="19707"/>
                  <a:pt x="3650" y="19547"/>
                  <a:pt x="3843" y="19534"/>
                </a:cubicBezTo>
                <a:cubicBezTo>
                  <a:pt x="3860" y="19533"/>
                  <a:pt x="3938" y="19391"/>
                  <a:pt x="4016" y="19220"/>
                </a:cubicBezTo>
                <a:cubicBezTo>
                  <a:pt x="4145" y="18936"/>
                  <a:pt x="4382" y="18661"/>
                  <a:pt x="4440" y="18728"/>
                </a:cubicBezTo>
                <a:cubicBezTo>
                  <a:pt x="4451" y="18740"/>
                  <a:pt x="4496" y="18676"/>
                  <a:pt x="4540" y="18583"/>
                </a:cubicBezTo>
                <a:cubicBezTo>
                  <a:pt x="4632" y="18389"/>
                  <a:pt x="4880" y="18229"/>
                  <a:pt x="5120" y="18210"/>
                </a:cubicBezTo>
                <a:cubicBezTo>
                  <a:pt x="5217" y="18202"/>
                  <a:pt x="5311" y="18159"/>
                  <a:pt x="5374" y="18093"/>
                </a:cubicBezTo>
                <a:cubicBezTo>
                  <a:pt x="5429" y="18034"/>
                  <a:pt x="5492" y="17993"/>
                  <a:pt x="5513" y="18000"/>
                </a:cubicBezTo>
                <a:cubicBezTo>
                  <a:pt x="5534" y="18007"/>
                  <a:pt x="5605" y="17946"/>
                  <a:pt x="5672" y="17863"/>
                </a:cubicBezTo>
                <a:cubicBezTo>
                  <a:pt x="5757" y="17758"/>
                  <a:pt x="5817" y="17720"/>
                  <a:pt x="5871" y="17736"/>
                </a:cubicBezTo>
                <a:cubicBezTo>
                  <a:pt x="5928" y="17754"/>
                  <a:pt x="5963" y="17726"/>
                  <a:pt x="6005" y="17633"/>
                </a:cubicBezTo>
                <a:cubicBezTo>
                  <a:pt x="6071" y="17485"/>
                  <a:pt x="6249" y="17312"/>
                  <a:pt x="6299" y="17347"/>
                </a:cubicBezTo>
                <a:cubicBezTo>
                  <a:pt x="6318" y="17361"/>
                  <a:pt x="6368" y="17285"/>
                  <a:pt x="6409" y="17177"/>
                </a:cubicBezTo>
                <a:cubicBezTo>
                  <a:pt x="6489" y="16968"/>
                  <a:pt x="6596" y="16830"/>
                  <a:pt x="6693" y="16814"/>
                </a:cubicBezTo>
                <a:cubicBezTo>
                  <a:pt x="6725" y="16808"/>
                  <a:pt x="6787" y="16751"/>
                  <a:pt x="6831" y="16686"/>
                </a:cubicBezTo>
                <a:cubicBezTo>
                  <a:pt x="6899" y="16586"/>
                  <a:pt x="6927" y="16574"/>
                  <a:pt x="7023" y="16606"/>
                </a:cubicBezTo>
                <a:cubicBezTo>
                  <a:pt x="7108" y="16634"/>
                  <a:pt x="7140" y="16627"/>
                  <a:pt x="7157" y="16578"/>
                </a:cubicBezTo>
                <a:cubicBezTo>
                  <a:pt x="7169" y="16541"/>
                  <a:pt x="7194" y="16523"/>
                  <a:pt x="7212" y="16536"/>
                </a:cubicBezTo>
                <a:cubicBezTo>
                  <a:pt x="7231" y="16549"/>
                  <a:pt x="7276" y="16521"/>
                  <a:pt x="7313" y="16474"/>
                </a:cubicBezTo>
                <a:cubicBezTo>
                  <a:pt x="7370" y="16401"/>
                  <a:pt x="7415" y="16391"/>
                  <a:pt x="7597" y="16412"/>
                </a:cubicBezTo>
                <a:cubicBezTo>
                  <a:pt x="7717" y="16426"/>
                  <a:pt x="7830" y="16455"/>
                  <a:pt x="7850" y="16477"/>
                </a:cubicBezTo>
                <a:cubicBezTo>
                  <a:pt x="7870" y="16499"/>
                  <a:pt x="7922" y="16517"/>
                  <a:pt x="7966" y="16518"/>
                </a:cubicBezTo>
                <a:cubicBezTo>
                  <a:pt x="8009" y="16518"/>
                  <a:pt x="8094" y="16548"/>
                  <a:pt x="8154" y="16585"/>
                </a:cubicBezTo>
                <a:cubicBezTo>
                  <a:pt x="8215" y="16621"/>
                  <a:pt x="8281" y="16639"/>
                  <a:pt x="8302" y="16624"/>
                </a:cubicBezTo>
                <a:cubicBezTo>
                  <a:pt x="8323" y="16609"/>
                  <a:pt x="8411" y="16628"/>
                  <a:pt x="8500" y="16665"/>
                </a:cubicBezTo>
                <a:cubicBezTo>
                  <a:pt x="8588" y="16703"/>
                  <a:pt x="8704" y="16730"/>
                  <a:pt x="8757" y="16726"/>
                </a:cubicBezTo>
                <a:cubicBezTo>
                  <a:pt x="8821" y="16721"/>
                  <a:pt x="8849" y="16739"/>
                  <a:pt x="8842" y="16781"/>
                </a:cubicBezTo>
                <a:cubicBezTo>
                  <a:pt x="8832" y="16834"/>
                  <a:pt x="8844" y="16833"/>
                  <a:pt x="8919" y="16779"/>
                </a:cubicBezTo>
                <a:cubicBezTo>
                  <a:pt x="8972" y="16740"/>
                  <a:pt x="9101" y="16715"/>
                  <a:pt x="9242" y="16716"/>
                </a:cubicBezTo>
                <a:lnTo>
                  <a:pt x="9477" y="16719"/>
                </a:lnTo>
                <a:lnTo>
                  <a:pt x="9954" y="17289"/>
                </a:lnTo>
                <a:cubicBezTo>
                  <a:pt x="10216" y="17602"/>
                  <a:pt x="10498" y="17950"/>
                  <a:pt x="10580" y="18061"/>
                </a:cubicBezTo>
                <a:cubicBezTo>
                  <a:pt x="10717" y="18248"/>
                  <a:pt x="10724" y="18269"/>
                  <a:pt x="10667" y="18342"/>
                </a:cubicBezTo>
                <a:cubicBezTo>
                  <a:pt x="10633" y="18386"/>
                  <a:pt x="10475" y="18510"/>
                  <a:pt x="10316" y="18619"/>
                </a:cubicBezTo>
                <a:cubicBezTo>
                  <a:pt x="10157" y="18728"/>
                  <a:pt x="10033" y="18837"/>
                  <a:pt x="10041" y="18861"/>
                </a:cubicBezTo>
                <a:cubicBezTo>
                  <a:pt x="10061" y="18928"/>
                  <a:pt x="9990" y="19069"/>
                  <a:pt x="9950" y="19041"/>
                </a:cubicBezTo>
                <a:cubicBezTo>
                  <a:pt x="9931" y="19027"/>
                  <a:pt x="10028" y="19333"/>
                  <a:pt x="10166" y="19720"/>
                </a:cubicBezTo>
                <a:cubicBezTo>
                  <a:pt x="10536" y="20764"/>
                  <a:pt x="10874" y="21565"/>
                  <a:pt x="10826" y="21284"/>
                </a:cubicBezTo>
                <a:cubicBezTo>
                  <a:pt x="10820" y="21253"/>
                  <a:pt x="10842" y="21237"/>
                  <a:pt x="10874" y="21247"/>
                </a:cubicBezTo>
                <a:cubicBezTo>
                  <a:pt x="10906" y="21257"/>
                  <a:pt x="10970" y="21268"/>
                  <a:pt x="11018" y="21272"/>
                </a:cubicBezTo>
                <a:cubicBezTo>
                  <a:pt x="11065" y="21276"/>
                  <a:pt x="11115" y="21292"/>
                  <a:pt x="11128" y="21308"/>
                </a:cubicBezTo>
                <a:cubicBezTo>
                  <a:pt x="11142" y="21323"/>
                  <a:pt x="11219" y="21296"/>
                  <a:pt x="11300" y="21248"/>
                </a:cubicBezTo>
                <a:cubicBezTo>
                  <a:pt x="11382" y="21200"/>
                  <a:pt x="11480" y="21155"/>
                  <a:pt x="11518" y="21149"/>
                </a:cubicBezTo>
                <a:cubicBezTo>
                  <a:pt x="11557" y="21142"/>
                  <a:pt x="11647" y="21088"/>
                  <a:pt x="11718" y="21029"/>
                </a:cubicBezTo>
                <a:cubicBezTo>
                  <a:pt x="11790" y="20970"/>
                  <a:pt x="11876" y="20920"/>
                  <a:pt x="11911" y="20917"/>
                </a:cubicBezTo>
                <a:cubicBezTo>
                  <a:pt x="11964" y="20912"/>
                  <a:pt x="12166" y="20762"/>
                  <a:pt x="12313" y="20618"/>
                </a:cubicBezTo>
                <a:cubicBezTo>
                  <a:pt x="12349" y="20583"/>
                  <a:pt x="12274" y="20388"/>
                  <a:pt x="11779" y="19241"/>
                </a:cubicBezTo>
                <a:cubicBezTo>
                  <a:pt x="11625" y="18885"/>
                  <a:pt x="11489" y="18553"/>
                  <a:pt x="11476" y="18504"/>
                </a:cubicBezTo>
                <a:cubicBezTo>
                  <a:pt x="11456" y="18430"/>
                  <a:pt x="11518" y="18353"/>
                  <a:pt x="11817" y="18080"/>
                </a:cubicBezTo>
                <a:cubicBezTo>
                  <a:pt x="12018" y="17896"/>
                  <a:pt x="12195" y="17744"/>
                  <a:pt x="12211" y="17743"/>
                </a:cubicBezTo>
                <a:cubicBezTo>
                  <a:pt x="12227" y="17742"/>
                  <a:pt x="12316" y="17656"/>
                  <a:pt x="12410" y="17553"/>
                </a:cubicBezTo>
                <a:cubicBezTo>
                  <a:pt x="12503" y="17450"/>
                  <a:pt x="12586" y="17372"/>
                  <a:pt x="12593" y="17380"/>
                </a:cubicBezTo>
                <a:cubicBezTo>
                  <a:pt x="12600" y="17389"/>
                  <a:pt x="12688" y="17309"/>
                  <a:pt x="12788" y="17202"/>
                </a:cubicBezTo>
                <a:cubicBezTo>
                  <a:pt x="12888" y="17096"/>
                  <a:pt x="12986" y="17008"/>
                  <a:pt x="13005" y="17008"/>
                </a:cubicBezTo>
                <a:cubicBezTo>
                  <a:pt x="13025" y="17008"/>
                  <a:pt x="13132" y="16913"/>
                  <a:pt x="13242" y="16797"/>
                </a:cubicBezTo>
                <a:cubicBezTo>
                  <a:pt x="13565" y="16456"/>
                  <a:pt x="13789" y="16250"/>
                  <a:pt x="13836" y="16250"/>
                </a:cubicBezTo>
                <a:cubicBezTo>
                  <a:pt x="13900" y="16250"/>
                  <a:pt x="14076" y="16467"/>
                  <a:pt x="14050" y="16515"/>
                </a:cubicBezTo>
                <a:cubicBezTo>
                  <a:pt x="14038" y="16538"/>
                  <a:pt x="14046" y="16569"/>
                  <a:pt x="14067" y="16584"/>
                </a:cubicBezTo>
                <a:cubicBezTo>
                  <a:pt x="14089" y="16599"/>
                  <a:pt x="14106" y="16651"/>
                  <a:pt x="14106" y="16698"/>
                </a:cubicBezTo>
                <a:cubicBezTo>
                  <a:pt x="14106" y="16889"/>
                  <a:pt x="14418" y="17377"/>
                  <a:pt x="14590" y="17455"/>
                </a:cubicBezTo>
                <a:cubicBezTo>
                  <a:pt x="14661" y="17487"/>
                  <a:pt x="15146" y="18424"/>
                  <a:pt x="15146" y="18530"/>
                </a:cubicBezTo>
                <a:cubicBezTo>
                  <a:pt x="15146" y="18552"/>
                  <a:pt x="15112" y="18595"/>
                  <a:pt x="15071" y="18625"/>
                </a:cubicBezTo>
                <a:cubicBezTo>
                  <a:pt x="14981" y="18690"/>
                  <a:pt x="14989" y="18767"/>
                  <a:pt x="15152" y="19398"/>
                </a:cubicBezTo>
                <a:cubicBezTo>
                  <a:pt x="15215" y="19643"/>
                  <a:pt x="15286" y="19919"/>
                  <a:pt x="15309" y="20011"/>
                </a:cubicBezTo>
                <a:cubicBezTo>
                  <a:pt x="15332" y="20106"/>
                  <a:pt x="15372" y="20174"/>
                  <a:pt x="15400" y="20168"/>
                </a:cubicBezTo>
                <a:cubicBezTo>
                  <a:pt x="15427" y="20162"/>
                  <a:pt x="15446" y="20177"/>
                  <a:pt x="15442" y="20201"/>
                </a:cubicBezTo>
                <a:cubicBezTo>
                  <a:pt x="15438" y="20226"/>
                  <a:pt x="15423" y="20241"/>
                  <a:pt x="15409" y="20236"/>
                </a:cubicBezTo>
                <a:cubicBezTo>
                  <a:pt x="15396" y="20231"/>
                  <a:pt x="15412" y="20327"/>
                  <a:pt x="15446" y="20449"/>
                </a:cubicBezTo>
                <a:cubicBezTo>
                  <a:pt x="15492" y="20617"/>
                  <a:pt x="15516" y="20655"/>
                  <a:pt x="15541" y="20603"/>
                </a:cubicBezTo>
                <a:cubicBezTo>
                  <a:pt x="15559" y="20565"/>
                  <a:pt x="15588" y="20545"/>
                  <a:pt x="15606" y="20557"/>
                </a:cubicBezTo>
                <a:cubicBezTo>
                  <a:pt x="15623" y="20570"/>
                  <a:pt x="15658" y="20550"/>
                  <a:pt x="15684" y="20513"/>
                </a:cubicBezTo>
                <a:cubicBezTo>
                  <a:pt x="15710" y="20477"/>
                  <a:pt x="15752" y="20462"/>
                  <a:pt x="15776" y="20479"/>
                </a:cubicBezTo>
                <a:cubicBezTo>
                  <a:pt x="15862" y="20542"/>
                  <a:pt x="15908" y="20525"/>
                  <a:pt x="15951" y="20415"/>
                </a:cubicBezTo>
                <a:cubicBezTo>
                  <a:pt x="15977" y="20348"/>
                  <a:pt x="16016" y="20313"/>
                  <a:pt x="16048" y="20328"/>
                </a:cubicBezTo>
                <a:cubicBezTo>
                  <a:pt x="16078" y="20341"/>
                  <a:pt x="16123" y="20323"/>
                  <a:pt x="16148" y="20288"/>
                </a:cubicBezTo>
                <a:cubicBezTo>
                  <a:pt x="16174" y="20253"/>
                  <a:pt x="16226" y="20223"/>
                  <a:pt x="16264" y="20223"/>
                </a:cubicBezTo>
                <a:cubicBezTo>
                  <a:pt x="16303" y="20223"/>
                  <a:pt x="16344" y="20204"/>
                  <a:pt x="16357" y="20181"/>
                </a:cubicBezTo>
                <a:cubicBezTo>
                  <a:pt x="16369" y="20157"/>
                  <a:pt x="16403" y="20148"/>
                  <a:pt x="16432" y="20161"/>
                </a:cubicBezTo>
                <a:cubicBezTo>
                  <a:pt x="16460" y="20173"/>
                  <a:pt x="16494" y="20151"/>
                  <a:pt x="16507" y="20111"/>
                </a:cubicBezTo>
                <a:cubicBezTo>
                  <a:pt x="16520" y="20071"/>
                  <a:pt x="16548" y="20051"/>
                  <a:pt x="16568" y="20066"/>
                </a:cubicBezTo>
                <a:cubicBezTo>
                  <a:pt x="16588" y="20080"/>
                  <a:pt x="16624" y="20051"/>
                  <a:pt x="16647" y="20000"/>
                </a:cubicBezTo>
                <a:cubicBezTo>
                  <a:pt x="16670" y="19950"/>
                  <a:pt x="16702" y="19917"/>
                  <a:pt x="16717" y="19928"/>
                </a:cubicBezTo>
                <a:cubicBezTo>
                  <a:pt x="16757" y="19957"/>
                  <a:pt x="16859" y="19857"/>
                  <a:pt x="16891" y="19759"/>
                </a:cubicBezTo>
                <a:cubicBezTo>
                  <a:pt x="16906" y="19713"/>
                  <a:pt x="16929" y="19688"/>
                  <a:pt x="16943" y="19703"/>
                </a:cubicBezTo>
                <a:cubicBezTo>
                  <a:pt x="16956" y="19719"/>
                  <a:pt x="16990" y="19695"/>
                  <a:pt x="17017" y="19650"/>
                </a:cubicBezTo>
                <a:cubicBezTo>
                  <a:pt x="17044" y="19605"/>
                  <a:pt x="17106" y="19572"/>
                  <a:pt x="17154" y="19576"/>
                </a:cubicBezTo>
                <a:cubicBezTo>
                  <a:pt x="17214" y="19581"/>
                  <a:pt x="17273" y="19538"/>
                  <a:pt x="17333" y="19446"/>
                </a:cubicBezTo>
                <a:cubicBezTo>
                  <a:pt x="17382" y="19370"/>
                  <a:pt x="17438" y="19314"/>
                  <a:pt x="17458" y="19320"/>
                </a:cubicBezTo>
                <a:cubicBezTo>
                  <a:pt x="17477" y="19326"/>
                  <a:pt x="17493" y="19294"/>
                  <a:pt x="17493" y="19250"/>
                </a:cubicBezTo>
                <a:cubicBezTo>
                  <a:pt x="17493" y="19206"/>
                  <a:pt x="17514" y="19146"/>
                  <a:pt x="17538" y="19118"/>
                </a:cubicBezTo>
                <a:cubicBezTo>
                  <a:pt x="17572" y="19079"/>
                  <a:pt x="17571" y="19051"/>
                  <a:pt x="17536" y="19002"/>
                </a:cubicBezTo>
                <a:cubicBezTo>
                  <a:pt x="17506" y="18960"/>
                  <a:pt x="17503" y="18926"/>
                  <a:pt x="17528" y="18908"/>
                </a:cubicBezTo>
                <a:cubicBezTo>
                  <a:pt x="17550" y="18893"/>
                  <a:pt x="17596" y="18932"/>
                  <a:pt x="17632" y="18995"/>
                </a:cubicBezTo>
                <a:cubicBezTo>
                  <a:pt x="17667" y="19058"/>
                  <a:pt x="17705" y="19100"/>
                  <a:pt x="17716" y="19088"/>
                </a:cubicBezTo>
                <a:cubicBezTo>
                  <a:pt x="17747" y="19051"/>
                  <a:pt x="17469" y="18669"/>
                  <a:pt x="17093" y="18233"/>
                </a:cubicBezTo>
                <a:cubicBezTo>
                  <a:pt x="16901" y="18010"/>
                  <a:pt x="16718" y="17774"/>
                  <a:pt x="16688" y="17708"/>
                </a:cubicBezTo>
                <a:cubicBezTo>
                  <a:pt x="16638" y="17599"/>
                  <a:pt x="16641" y="17580"/>
                  <a:pt x="16717" y="17486"/>
                </a:cubicBezTo>
                <a:cubicBezTo>
                  <a:pt x="16769" y="17422"/>
                  <a:pt x="16801" y="17325"/>
                  <a:pt x="16801" y="17231"/>
                </a:cubicBezTo>
                <a:cubicBezTo>
                  <a:pt x="16801" y="17108"/>
                  <a:pt x="16766" y="17042"/>
                  <a:pt x="16612" y="16874"/>
                </a:cubicBezTo>
                <a:cubicBezTo>
                  <a:pt x="16508" y="16761"/>
                  <a:pt x="16322" y="16581"/>
                  <a:pt x="16198" y="16473"/>
                </a:cubicBezTo>
                <a:cubicBezTo>
                  <a:pt x="15810" y="16135"/>
                  <a:pt x="15723" y="16024"/>
                  <a:pt x="15723" y="15866"/>
                </a:cubicBezTo>
                <a:cubicBezTo>
                  <a:pt x="15723" y="15517"/>
                  <a:pt x="15496" y="14891"/>
                  <a:pt x="15247" y="14558"/>
                </a:cubicBezTo>
                <a:cubicBezTo>
                  <a:pt x="15181" y="14469"/>
                  <a:pt x="15096" y="14331"/>
                  <a:pt x="15058" y="14252"/>
                </a:cubicBezTo>
                <a:cubicBezTo>
                  <a:pt x="14993" y="14117"/>
                  <a:pt x="14992" y="14101"/>
                  <a:pt x="15053" y="13963"/>
                </a:cubicBezTo>
                <a:cubicBezTo>
                  <a:pt x="15088" y="13882"/>
                  <a:pt x="15147" y="13765"/>
                  <a:pt x="15183" y="13704"/>
                </a:cubicBezTo>
                <a:cubicBezTo>
                  <a:pt x="15228" y="13628"/>
                  <a:pt x="15245" y="13522"/>
                  <a:pt x="15239" y="13370"/>
                </a:cubicBezTo>
                <a:cubicBezTo>
                  <a:pt x="15230" y="13171"/>
                  <a:pt x="15242" y="13132"/>
                  <a:pt x="15347" y="13020"/>
                </a:cubicBezTo>
                <a:cubicBezTo>
                  <a:pt x="15532" y="12822"/>
                  <a:pt x="15626" y="12765"/>
                  <a:pt x="15867" y="12699"/>
                </a:cubicBezTo>
                <a:cubicBezTo>
                  <a:pt x="15992" y="12665"/>
                  <a:pt x="16208" y="12576"/>
                  <a:pt x="16348" y="12501"/>
                </a:cubicBezTo>
                <a:cubicBezTo>
                  <a:pt x="16623" y="12354"/>
                  <a:pt x="16721" y="12335"/>
                  <a:pt x="16793" y="12419"/>
                </a:cubicBezTo>
                <a:cubicBezTo>
                  <a:pt x="16870" y="12508"/>
                  <a:pt x="16848" y="12579"/>
                  <a:pt x="16608" y="13009"/>
                </a:cubicBezTo>
                <a:cubicBezTo>
                  <a:pt x="16481" y="13236"/>
                  <a:pt x="16377" y="13436"/>
                  <a:pt x="16377" y="13452"/>
                </a:cubicBezTo>
                <a:cubicBezTo>
                  <a:pt x="16377" y="13468"/>
                  <a:pt x="16401" y="13481"/>
                  <a:pt x="16430" y="13481"/>
                </a:cubicBezTo>
                <a:cubicBezTo>
                  <a:pt x="16505" y="13481"/>
                  <a:pt x="16690" y="13659"/>
                  <a:pt x="16665" y="13706"/>
                </a:cubicBezTo>
                <a:cubicBezTo>
                  <a:pt x="16653" y="13728"/>
                  <a:pt x="16736" y="13800"/>
                  <a:pt x="16847" y="13865"/>
                </a:cubicBezTo>
                <a:cubicBezTo>
                  <a:pt x="16959" y="13931"/>
                  <a:pt x="17186" y="14082"/>
                  <a:pt x="17351" y="14201"/>
                </a:cubicBezTo>
                <a:cubicBezTo>
                  <a:pt x="17516" y="14320"/>
                  <a:pt x="17641" y="14399"/>
                  <a:pt x="17629" y="14376"/>
                </a:cubicBezTo>
                <a:cubicBezTo>
                  <a:pt x="17617" y="14354"/>
                  <a:pt x="17622" y="14325"/>
                  <a:pt x="17640" y="14312"/>
                </a:cubicBezTo>
                <a:cubicBezTo>
                  <a:pt x="17692" y="14275"/>
                  <a:pt x="17955" y="14503"/>
                  <a:pt x="17934" y="14566"/>
                </a:cubicBezTo>
                <a:cubicBezTo>
                  <a:pt x="17917" y="14617"/>
                  <a:pt x="18137" y="14852"/>
                  <a:pt x="18165" y="14814"/>
                </a:cubicBezTo>
                <a:cubicBezTo>
                  <a:pt x="18171" y="14805"/>
                  <a:pt x="18266" y="14627"/>
                  <a:pt x="18377" y="14419"/>
                </a:cubicBezTo>
                <a:cubicBezTo>
                  <a:pt x="18488" y="14210"/>
                  <a:pt x="18666" y="13902"/>
                  <a:pt x="18772" y="13736"/>
                </a:cubicBezTo>
                <a:cubicBezTo>
                  <a:pt x="18878" y="13569"/>
                  <a:pt x="18959" y="13427"/>
                  <a:pt x="18951" y="13419"/>
                </a:cubicBezTo>
                <a:cubicBezTo>
                  <a:pt x="18943" y="13412"/>
                  <a:pt x="18717" y="13274"/>
                  <a:pt x="18448" y="13113"/>
                </a:cubicBezTo>
                <a:cubicBezTo>
                  <a:pt x="17961" y="12820"/>
                  <a:pt x="17243" y="12297"/>
                  <a:pt x="17152" y="12170"/>
                </a:cubicBezTo>
                <a:cubicBezTo>
                  <a:pt x="17073" y="12060"/>
                  <a:pt x="17221" y="11728"/>
                  <a:pt x="17414" y="11580"/>
                </a:cubicBezTo>
                <a:cubicBezTo>
                  <a:pt x="17501" y="11513"/>
                  <a:pt x="17583" y="11472"/>
                  <a:pt x="17597" y="11488"/>
                </a:cubicBezTo>
                <a:cubicBezTo>
                  <a:pt x="17611" y="11504"/>
                  <a:pt x="17661" y="11475"/>
                  <a:pt x="17709" y="11423"/>
                </a:cubicBezTo>
                <a:cubicBezTo>
                  <a:pt x="17756" y="11372"/>
                  <a:pt x="17843" y="11326"/>
                  <a:pt x="17902" y="11322"/>
                </a:cubicBezTo>
                <a:cubicBezTo>
                  <a:pt x="17977" y="11317"/>
                  <a:pt x="18029" y="11274"/>
                  <a:pt x="18081" y="11170"/>
                </a:cubicBezTo>
                <a:cubicBezTo>
                  <a:pt x="18147" y="11041"/>
                  <a:pt x="18212" y="11000"/>
                  <a:pt x="18316" y="11022"/>
                </a:cubicBezTo>
                <a:cubicBezTo>
                  <a:pt x="18335" y="11026"/>
                  <a:pt x="18382" y="10995"/>
                  <a:pt x="18420" y="10955"/>
                </a:cubicBezTo>
                <a:cubicBezTo>
                  <a:pt x="18465" y="10907"/>
                  <a:pt x="18524" y="10891"/>
                  <a:pt x="18583" y="10908"/>
                </a:cubicBezTo>
                <a:cubicBezTo>
                  <a:pt x="18650" y="10927"/>
                  <a:pt x="18699" y="10904"/>
                  <a:pt x="18766" y="10821"/>
                </a:cubicBezTo>
                <a:cubicBezTo>
                  <a:pt x="18824" y="10749"/>
                  <a:pt x="18885" y="10716"/>
                  <a:pt x="18931" y="10730"/>
                </a:cubicBezTo>
                <a:cubicBezTo>
                  <a:pt x="18972" y="10742"/>
                  <a:pt x="19043" y="10722"/>
                  <a:pt x="19091" y="10686"/>
                </a:cubicBezTo>
                <a:cubicBezTo>
                  <a:pt x="19139" y="10650"/>
                  <a:pt x="19200" y="10626"/>
                  <a:pt x="19226" y="10633"/>
                </a:cubicBezTo>
                <a:cubicBezTo>
                  <a:pt x="19253" y="10640"/>
                  <a:pt x="19368" y="10507"/>
                  <a:pt x="19482" y="10338"/>
                </a:cubicBezTo>
                <a:cubicBezTo>
                  <a:pt x="19641" y="10103"/>
                  <a:pt x="19683" y="10009"/>
                  <a:pt x="19663" y="9937"/>
                </a:cubicBezTo>
                <a:cubicBezTo>
                  <a:pt x="19648" y="9885"/>
                  <a:pt x="19632" y="9792"/>
                  <a:pt x="19626" y="9731"/>
                </a:cubicBezTo>
                <a:cubicBezTo>
                  <a:pt x="19621" y="9669"/>
                  <a:pt x="19579" y="9461"/>
                  <a:pt x="19534" y="9268"/>
                </a:cubicBezTo>
                <a:cubicBezTo>
                  <a:pt x="19438" y="8856"/>
                  <a:pt x="19444" y="8701"/>
                  <a:pt x="19558" y="8636"/>
                </a:cubicBezTo>
                <a:cubicBezTo>
                  <a:pt x="19603" y="8610"/>
                  <a:pt x="19666" y="8564"/>
                  <a:pt x="19698" y="8534"/>
                </a:cubicBezTo>
                <a:cubicBezTo>
                  <a:pt x="19729" y="8503"/>
                  <a:pt x="19782" y="8491"/>
                  <a:pt x="19814" y="8505"/>
                </a:cubicBezTo>
                <a:cubicBezTo>
                  <a:pt x="19851" y="8522"/>
                  <a:pt x="19890" y="8497"/>
                  <a:pt x="19915" y="8442"/>
                </a:cubicBezTo>
                <a:cubicBezTo>
                  <a:pt x="19950" y="8367"/>
                  <a:pt x="19976" y="8359"/>
                  <a:pt x="20072" y="8391"/>
                </a:cubicBezTo>
                <a:cubicBezTo>
                  <a:pt x="20152" y="8418"/>
                  <a:pt x="20220" y="8411"/>
                  <a:pt x="20289" y="8369"/>
                </a:cubicBezTo>
                <a:cubicBezTo>
                  <a:pt x="20344" y="8336"/>
                  <a:pt x="20411" y="8318"/>
                  <a:pt x="20438" y="8330"/>
                </a:cubicBezTo>
                <a:cubicBezTo>
                  <a:pt x="20465" y="8342"/>
                  <a:pt x="20585" y="8216"/>
                  <a:pt x="20706" y="8048"/>
                </a:cubicBezTo>
                <a:cubicBezTo>
                  <a:pt x="20932" y="7735"/>
                  <a:pt x="21209" y="7436"/>
                  <a:pt x="21282" y="7427"/>
                </a:cubicBezTo>
                <a:cubicBezTo>
                  <a:pt x="21304" y="7425"/>
                  <a:pt x="21342" y="7419"/>
                  <a:pt x="21366" y="7415"/>
                </a:cubicBezTo>
                <a:cubicBezTo>
                  <a:pt x="21390" y="7411"/>
                  <a:pt x="21420" y="7368"/>
                  <a:pt x="21431" y="7319"/>
                </a:cubicBezTo>
                <a:cubicBezTo>
                  <a:pt x="21444" y="7259"/>
                  <a:pt x="21471" y="7239"/>
                  <a:pt x="21512" y="7257"/>
                </a:cubicBezTo>
                <a:cubicBezTo>
                  <a:pt x="21548" y="7273"/>
                  <a:pt x="21567" y="7277"/>
                  <a:pt x="21570" y="7258"/>
                </a:cubicBezTo>
                <a:cubicBezTo>
                  <a:pt x="21573" y="7239"/>
                  <a:pt x="21560" y="7196"/>
                  <a:pt x="21534" y="7116"/>
                </a:cubicBezTo>
                <a:cubicBezTo>
                  <a:pt x="21507" y="7034"/>
                  <a:pt x="21507" y="6978"/>
                  <a:pt x="21535" y="6940"/>
                </a:cubicBezTo>
                <a:cubicBezTo>
                  <a:pt x="21581" y="6875"/>
                  <a:pt x="21544" y="6727"/>
                  <a:pt x="21491" y="6765"/>
                </a:cubicBezTo>
                <a:cubicBezTo>
                  <a:pt x="21472" y="6779"/>
                  <a:pt x="21420" y="6695"/>
                  <a:pt x="21375" y="6578"/>
                </a:cubicBezTo>
                <a:cubicBezTo>
                  <a:pt x="21331" y="6462"/>
                  <a:pt x="21238" y="6275"/>
                  <a:pt x="21168" y="6162"/>
                </a:cubicBezTo>
                <a:cubicBezTo>
                  <a:pt x="21098" y="6050"/>
                  <a:pt x="21037" y="5937"/>
                  <a:pt x="21033" y="5912"/>
                </a:cubicBezTo>
                <a:cubicBezTo>
                  <a:pt x="21029" y="5888"/>
                  <a:pt x="21009" y="5820"/>
                  <a:pt x="20990" y="5761"/>
                </a:cubicBezTo>
                <a:cubicBezTo>
                  <a:pt x="20943" y="5618"/>
                  <a:pt x="20981" y="5495"/>
                  <a:pt x="21125" y="5318"/>
                </a:cubicBezTo>
                <a:cubicBezTo>
                  <a:pt x="21192" y="5236"/>
                  <a:pt x="21220" y="5176"/>
                  <a:pt x="21188" y="5184"/>
                </a:cubicBezTo>
                <a:cubicBezTo>
                  <a:pt x="21149" y="5194"/>
                  <a:pt x="21135" y="5170"/>
                  <a:pt x="21145" y="5109"/>
                </a:cubicBezTo>
                <a:cubicBezTo>
                  <a:pt x="21172" y="4930"/>
                  <a:pt x="21155" y="4689"/>
                  <a:pt x="21106" y="4588"/>
                </a:cubicBezTo>
                <a:cubicBezTo>
                  <a:pt x="21079" y="4531"/>
                  <a:pt x="21060" y="4468"/>
                  <a:pt x="21064" y="4450"/>
                </a:cubicBezTo>
                <a:cubicBezTo>
                  <a:pt x="21069" y="4432"/>
                  <a:pt x="21063" y="4417"/>
                  <a:pt x="21051" y="4417"/>
                </a:cubicBezTo>
                <a:cubicBezTo>
                  <a:pt x="20965" y="4417"/>
                  <a:pt x="20219" y="4664"/>
                  <a:pt x="19989" y="4768"/>
                </a:cubicBezTo>
                <a:cubicBezTo>
                  <a:pt x="19834" y="4838"/>
                  <a:pt x="19506" y="4942"/>
                  <a:pt x="19261" y="4998"/>
                </a:cubicBezTo>
                <a:cubicBezTo>
                  <a:pt x="18893" y="5083"/>
                  <a:pt x="18809" y="5117"/>
                  <a:pt x="18780" y="5194"/>
                </a:cubicBezTo>
                <a:cubicBezTo>
                  <a:pt x="18750" y="5271"/>
                  <a:pt x="18698" y="5293"/>
                  <a:pt x="18475" y="5317"/>
                </a:cubicBezTo>
                <a:cubicBezTo>
                  <a:pt x="18171" y="5350"/>
                  <a:pt x="18002" y="5413"/>
                  <a:pt x="17935" y="5521"/>
                </a:cubicBezTo>
                <a:cubicBezTo>
                  <a:pt x="17898" y="5578"/>
                  <a:pt x="17660" y="5624"/>
                  <a:pt x="16787" y="5740"/>
                </a:cubicBezTo>
                <a:cubicBezTo>
                  <a:pt x="16042" y="5840"/>
                  <a:pt x="15644" y="5912"/>
                  <a:pt x="15560" y="5963"/>
                </a:cubicBezTo>
                <a:cubicBezTo>
                  <a:pt x="15405" y="6056"/>
                  <a:pt x="14111" y="7185"/>
                  <a:pt x="13879" y="7430"/>
                </a:cubicBezTo>
                <a:cubicBezTo>
                  <a:pt x="13786" y="7528"/>
                  <a:pt x="13651" y="7715"/>
                  <a:pt x="13580" y="7844"/>
                </a:cubicBezTo>
                <a:cubicBezTo>
                  <a:pt x="13509" y="7973"/>
                  <a:pt x="13437" y="8079"/>
                  <a:pt x="13420" y="8079"/>
                </a:cubicBezTo>
                <a:cubicBezTo>
                  <a:pt x="13334" y="8079"/>
                  <a:pt x="13112" y="8943"/>
                  <a:pt x="13161" y="9089"/>
                </a:cubicBezTo>
                <a:cubicBezTo>
                  <a:pt x="13173" y="9127"/>
                  <a:pt x="13172" y="9179"/>
                  <a:pt x="13158" y="9204"/>
                </a:cubicBezTo>
                <a:cubicBezTo>
                  <a:pt x="13145" y="9230"/>
                  <a:pt x="13129" y="9314"/>
                  <a:pt x="13124" y="9390"/>
                </a:cubicBezTo>
                <a:cubicBezTo>
                  <a:pt x="13118" y="9467"/>
                  <a:pt x="13094" y="9718"/>
                  <a:pt x="13070" y="9949"/>
                </a:cubicBezTo>
                <a:cubicBezTo>
                  <a:pt x="13038" y="10259"/>
                  <a:pt x="13038" y="10490"/>
                  <a:pt x="13070" y="10830"/>
                </a:cubicBezTo>
                <a:cubicBezTo>
                  <a:pt x="13109" y="11258"/>
                  <a:pt x="13107" y="11312"/>
                  <a:pt x="13031" y="11576"/>
                </a:cubicBezTo>
                <a:cubicBezTo>
                  <a:pt x="12931" y="11925"/>
                  <a:pt x="12874" y="12022"/>
                  <a:pt x="12790" y="11985"/>
                </a:cubicBezTo>
                <a:cubicBezTo>
                  <a:pt x="12755" y="11969"/>
                  <a:pt x="12341" y="11461"/>
                  <a:pt x="11868" y="10856"/>
                </a:cubicBezTo>
                <a:cubicBezTo>
                  <a:pt x="10060" y="8541"/>
                  <a:pt x="10205" y="8691"/>
                  <a:pt x="9990" y="8927"/>
                </a:cubicBezTo>
                <a:cubicBezTo>
                  <a:pt x="9843" y="9089"/>
                  <a:pt x="9194" y="9653"/>
                  <a:pt x="9156" y="9653"/>
                </a:cubicBezTo>
                <a:cubicBezTo>
                  <a:pt x="9137" y="9653"/>
                  <a:pt x="9103" y="9686"/>
                  <a:pt x="9079" y="9726"/>
                </a:cubicBezTo>
                <a:cubicBezTo>
                  <a:pt x="9055" y="9766"/>
                  <a:pt x="8911" y="9897"/>
                  <a:pt x="8761" y="10018"/>
                </a:cubicBezTo>
                <a:lnTo>
                  <a:pt x="8487" y="10237"/>
                </a:lnTo>
                <a:lnTo>
                  <a:pt x="8379" y="10118"/>
                </a:lnTo>
                <a:lnTo>
                  <a:pt x="8271" y="9998"/>
                </a:lnTo>
                <a:lnTo>
                  <a:pt x="8180" y="10109"/>
                </a:lnTo>
                <a:cubicBezTo>
                  <a:pt x="8065" y="10251"/>
                  <a:pt x="7985" y="10251"/>
                  <a:pt x="7841" y="10111"/>
                </a:cubicBezTo>
                <a:cubicBezTo>
                  <a:pt x="7690" y="9963"/>
                  <a:pt x="7444" y="9846"/>
                  <a:pt x="7140" y="9778"/>
                </a:cubicBezTo>
                <a:cubicBezTo>
                  <a:pt x="6811" y="9704"/>
                  <a:pt x="6779" y="9671"/>
                  <a:pt x="6858" y="9491"/>
                </a:cubicBezTo>
                <a:cubicBezTo>
                  <a:pt x="6892" y="9414"/>
                  <a:pt x="6906" y="9365"/>
                  <a:pt x="6890" y="9383"/>
                </a:cubicBezTo>
                <a:cubicBezTo>
                  <a:pt x="6874" y="9400"/>
                  <a:pt x="6827" y="9394"/>
                  <a:pt x="6786" y="9368"/>
                </a:cubicBezTo>
                <a:cubicBezTo>
                  <a:pt x="6723" y="9329"/>
                  <a:pt x="6720" y="9311"/>
                  <a:pt x="6763" y="9250"/>
                </a:cubicBezTo>
                <a:cubicBezTo>
                  <a:pt x="6823" y="9163"/>
                  <a:pt x="6788" y="9184"/>
                  <a:pt x="6536" y="9381"/>
                </a:cubicBezTo>
                <a:lnTo>
                  <a:pt x="6374" y="9508"/>
                </a:lnTo>
                <a:lnTo>
                  <a:pt x="6219" y="9269"/>
                </a:lnTo>
                <a:cubicBezTo>
                  <a:pt x="6133" y="9138"/>
                  <a:pt x="6063" y="9010"/>
                  <a:pt x="6063" y="8985"/>
                </a:cubicBezTo>
                <a:cubicBezTo>
                  <a:pt x="6063" y="8959"/>
                  <a:pt x="6095" y="8891"/>
                  <a:pt x="6134" y="8832"/>
                </a:cubicBezTo>
                <a:cubicBezTo>
                  <a:pt x="6173" y="8774"/>
                  <a:pt x="6216" y="8673"/>
                  <a:pt x="6230" y="8608"/>
                </a:cubicBezTo>
                <a:cubicBezTo>
                  <a:pt x="6262" y="8457"/>
                  <a:pt x="6463" y="8206"/>
                  <a:pt x="6531" y="8234"/>
                </a:cubicBezTo>
                <a:cubicBezTo>
                  <a:pt x="6562" y="8247"/>
                  <a:pt x="6633" y="8157"/>
                  <a:pt x="6714" y="8001"/>
                </a:cubicBezTo>
                <a:cubicBezTo>
                  <a:pt x="6868" y="7706"/>
                  <a:pt x="7097" y="7400"/>
                  <a:pt x="7140" y="7431"/>
                </a:cubicBezTo>
                <a:cubicBezTo>
                  <a:pt x="7156" y="7442"/>
                  <a:pt x="7213" y="7375"/>
                  <a:pt x="7267" y="7281"/>
                </a:cubicBezTo>
                <a:cubicBezTo>
                  <a:pt x="7336" y="7160"/>
                  <a:pt x="7364" y="7049"/>
                  <a:pt x="7366" y="6892"/>
                </a:cubicBezTo>
                <a:cubicBezTo>
                  <a:pt x="7367" y="6771"/>
                  <a:pt x="7370" y="6634"/>
                  <a:pt x="7372" y="6588"/>
                </a:cubicBezTo>
                <a:cubicBezTo>
                  <a:pt x="7381" y="6355"/>
                  <a:pt x="6313" y="4766"/>
                  <a:pt x="5346" y="3572"/>
                </a:cubicBezTo>
                <a:lnTo>
                  <a:pt x="5076" y="3240"/>
                </a:lnTo>
                <a:close/>
                <a:moveTo>
                  <a:pt x="14101" y="13218"/>
                </a:moveTo>
                <a:cubicBezTo>
                  <a:pt x="14128" y="13214"/>
                  <a:pt x="14149" y="13232"/>
                  <a:pt x="14177" y="13271"/>
                </a:cubicBezTo>
                <a:cubicBezTo>
                  <a:pt x="14206" y="13312"/>
                  <a:pt x="14205" y="13359"/>
                  <a:pt x="14172" y="13435"/>
                </a:cubicBezTo>
                <a:cubicBezTo>
                  <a:pt x="14110" y="13579"/>
                  <a:pt x="14057" y="13590"/>
                  <a:pt x="13969" y="13478"/>
                </a:cubicBezTo>
                <a:cubicBezTo>
                  <a:pt x="13896" y="13384"/>
                  <a:pt x="13897" y="13383"/>
                  <a:pt x="13986" y="13298"/>
                </a:cubicBezTo>
                <a:cubicBezTo>
                  <a:pt x="14040" y="13248"/>
                  <a:pt x="14073" y="13222"/>
                  <a:pt x="14101" y="13218"/>
                </a:cubicBezTo>
                <a:close/>
                <a:moveTo>
                  <a:pt x="18839" y="13392"/>
                </a:moveTo>
                <a:cubicBezTo>
                  <a:pt x="18859" y="13392"/>
                  <a:pt x="18883" y="13408"/>
                  <a:pt x="18894" y="13428"/>
                </a:cubicBezTo>
                <a:cubicBezTo>
                  <a:pt x="18920" y="13478"/>
                  <a:pt x="18750" y="13719"/>
                  <a:pt x="18717" y="13680"/>
                </a:cubicBezTo>
                <a:cubicBezTo>
                  <a:pt x="18684" y="13642"/>
                  <a:pt x="18790" y="13392"/>
                  <a:pt x="18839" y="13392"/>
                </a:cubicBezTo>
                <a:close/>
                <a:moveTo>
                  <a:pt x="13645" y="16275"/>
                </a:moveTo>
                <a:cubicBezTo>
                  <a:pt x="13651" y="16276"/>
                  <a:pt x="13656" y="16280"/>
                  <a:pt x="13659" y="16286"/>
                </a:cubicBezTo>
                <a:cubicBezTo>
                  <a:pt x="13671" y="16308"/>
                  <a:pt x="13649" y="16361"/>
                  <a:pt x="13609" y="16402"/>
                </a:cubicBezTo>
                <a:cubicBezTo>
                  <a:pt x="13570" y="16444"/>
                  <a:pt x="13527" y="16460"/>
                  <a:pt x="13515" y="16437"/>
                </a:cubicBezTo>
                <a:cubicBezTo>
                  <a:pt x="13503" y="16414"/>
                  <a:pt x="13525" y="16361"/>
                  <a:pt x="13565" y="16320"/>
                </a:cubicBezTo>
                <a:cubicBezTo>
                  <a:pt x="13594" y="16288"/>
                  <a:pt x="13626" y="16272"/>
                  <a:pt x="13645" y="16275"/>
                </a:cubicBezTo>
                <a:close/>
                <a:moveTo>
                  <a:pt x="16522" y="16848"/>
                </a:moveTo>
                <a:cubicBezTo>
                  <a:pt x="16532" y="16851"/>
                  <a:pt x="16542" y="16859"/>
                  <a:pt x="16548" y="16871"/>
                </a:cubicBezTo>
                <a:cubicBezTo>
                  <a:pt x="16561" y="16894"/>
                  <a:pt x="16554" y="16925"/>
                  <a:pt x="16534" y="16939"/>
                </a:cubicBezTo>
                <a:cubicBezTo>
                  <a:pt x="16514" y="16954"/>
                  <a:pt x="16488" y="16946"/>
                  <a:pt x="16476" y="16923"/>
                </a:cubicBezTo>
                <a:cubicBezTo>
                  <a:pt x="16463" y="16900"/>
                  <a:pt x="16470" y="16869"/>
                  <a:pt x="16490" y="16855"/>
                </a:cubicBezTo>
                <a:cubicBezTo>
                  <a:pt x="16500" y="16848"/>
                  <a:pt x="16511" y="16845"/>
                  <a:pt x="16522" y="16848"/>
                </a:cubicBezTo>
                <a:close/>
                <a:moveTo>
                  <a:pt x="16676" y="17027"/>
                </a:moveTo>
                <a:cubicBezTo>
                  <a:pt x="16686" y="17030"/>
                  <a:pt x="16697" y="17038"/>
                  <a:pt x="16703" y="17050"/>
                </a:cubicBezTo>
                <a:cubicBezTo>
                  <a:pt x="16715" y="17073"/>
                  <a:pt x="16709" y="17103"/>
                  <a:pt x="16689" y="17118"/>
                </a:cubicBezTo>
                <a:cubicBezTo>
                  <a:pt x="16669" y="17132"/>
                  <a:pt x="16642" y="17125"/>
                  <a:pt x="16629" y="17101"/>
                </a:cubicBezTo>
                <a:cubicBezTo>
                  <a:pt x="16617" y="17078"/>
                  <a:pt x="16623" y="17048"/>
                  <a:pt x="16643" y="17033"/>
                </a:cubicBezTo>
                <a:cubicBezTo>
                  <a:pt x="16653" y="17026"/>
                  <a:pt x="16665" y="17024"/>
                  <a:pt x="16676" y="17027"/>
                </a:cubicBezTo>
                <a:close/>
                <a:moveTo>
                  <a:pt x="17176" y="18367"/>
                </a:moveTo>
                <a:cubicBezTo>
                  <a:pt x="17187" y="18370"/>
                  <a:pt x="17196" y="18377"/>
                  <a:pt x="17203" y="18389"/>
                </a:cubicBezTo>
                <a:cubicBezTo>
                  <a:pt x="17215" y="18412"/>
                  <a:pt x="17209" y="18443"/>
                  <a:pt x="17189" y="18458"/>
                </a:cubicBezTo>
                <a:cubicBezTo>
                  <a:pt x="17169" y="18472"/>
                  <a:pt x="17142" y="18465"/>
                  <a:pt x="17130" y="18441"/>
                </a:cubicBezTo>
                <a:cubicBezTo>
                  <a:pt x="17118" y="18418"/>
                  <a:pt x="17124" y="18388"/>
                  <a:pt x="17144" y="18373"/>
                </a:cubicBezTo>
                <a:cubicBezTo>
                  <a:pt x="17154" y="18366"/>
                  <a:pt x="17165" y="18364"/>
                  <a:pt x="17176" y="18367"/>
                </a:cubicBezTo>
                <a:close/>
              </a:path>
            </a:pathLst>
          </a:custGeom>
          <a:ln w="12700">
            <a:miter lim="400000"/>
          </a:ln>
          <a:effectLst>
            <a:outerShdw blurRad="127000" dist="76200" dir="2700000" rotWithShape="0">
              <a:srgbClr val="000000">
                <a:alpha val="75000"/>
              </a:srgbClr>
            </a:outerShdw>
          </a:effectLst>
        </p:spPr>
      </p:pic>
      <p:pic>
        <p:nvPicPr>
          <p:cNvPr id="194" name="png-clipart-drawing-creativity-sketch-business-idea-infographic-angle.png" descr="png-clipart-drawing-creativity-sketch-business-idea-infographic-angle.png"/>
          <p:cNvPicPr>
            <a:picLocks noChangeAspect="1"/>
          </p:cNvPicPr>
          <p:nvPr/>
        </p:nvPicPr>
        <p:blipFill>
          <a:blip r:embed="rId4"/>
          <a:srcRect l="18120" t="80446" r="21842" b="1269"/>
          <a:stretch>
            <a:fillRect/>
          </a:stretch>
        </p:blipFill>
        <p:spPr>
          <a:xfrm rot="300000">
            <a:off x="18120096" y="11169078"/>
            <a:ext cx="6087192" cy="1820863"/>
          </a:xfrm>
          <a:custGeom>
            <a:avLst/>
            <a:gdLst/>
            <a:ahLst/>
            <a:cxnLst>
              <a:cxn ang="0">
                <a:pos x="wd2" y="hd2"/>
              </a:cxn>
              <a:cxn ang="5400000">
                <a:pos x="wd2" y="hd2"/>
              </a:cxn>
              <a:cxn ang="10800000">
                <a:pos x="wd2" y="hd2"/>
              </a:cxn>
              <a:cxn ang="16200000">
                <a:pos x="wd2" y="hd2"/>
              </a:cxn>
            </a:cxnLst>
            <a:rect l="0" t="0" r="r" b="b"/>
            <a:pathLst>
              <a:path w="21462" h="21600" extrusionOk="0">
                <a:moveTo>
                  <a:pt x="564" y="0"/>
                </a:moveTo>
                <a:cubicBezTo>
                  <a:pt x="565" y="5"/>
                  <a:pt x="564" y="9"/>
                  <a:pt x="565" y="14"/>
                </a:cubicBezTo>
                <a:cubicBezTo>
                  <a:pt x="639" y="474"/>
                  <a:pt x="602" y="693"/>
                  <a:pt x="364" y="1252"/>
                </a:cubicBezTo>
                <a:cubicBezTo>
                  <a:pt x="-131" y="2415"/>
                  <a:pt x="-138" y="1992"/>
                  <a:pt x="451" y="6685"/>
                </a:cubicBezTo>
                <a:cubicBezTo>
                  <a:pt x="673" y="8458"/>
                  <a:pt x="866" y="9905"/>
                  <a:pt x="879" y="9905"/>
                </a:cubicBezTo>
                <a:cubicBezTo>
                  <a:pt x="1038" y="9906"/>
                  <a:pt x="1640" y="8741"/>
                  <a:pt x="1931" y="7867"/>
                </a:cubicBezTo>
                <a:cubicBezTo>
                  <a:pt x="2136" y="7251"/>
                  <a:pt x="2618" y="5946"/>
                  <a:pt x="3003" y="4972"/>
                </a:cubicBezTo>
                <a:cubicBezTo>
                  <a:pt x="3388" y="3997"/>
                  <a:pt x="3723" y="3029"/>
                  <a:pt x="3747" y="2820"/>
                </a:cubicBezTo>
                <a:cubicBezTo>
                  <a:pt x="3771" y="2611"/>
                  <a:pt x="3665" y="1915"/>
                  <a:pt x="3511" y="1271"/>
                </a:cubicBezTo>
                <a:cubicBezTo>
                  <a:pt x="3382" y="730"/>
                  <a:pt x="3298" y="248"/>
                  <a:pt x="3277" y="0"/>
                </a:cubicBezTo>
                <a:lnTo>
                  <a:pt x="564" y="0"/>
                </a:lnTo>
                <a:close/>
                <a:moveTo>
                  <a:pt x="18447" y="0"/>
                </a:moveTo>
                <a:cubicBezTo>
                  <a:pt x="18191" y="407"/>
                  <a:pt x="17816" y="1485"/>
                  <a:pt x="17072" y="3823"/>
                </a:cubicBezTo>
                <a:lnTo>
                  <a:pt x="16113" y="6836"/>
                </a:lnTo>
                <a:lnTo>
                  <a:pt x="15858" y="6389"/>
                </a:lnTo>
                <a:cubicBezTo>
                  <a:pt x="15506" y="5768"/>
                  <a:pt x="14629" y="6000"/>
                  <a:pt x="14110" y="6845"/>
                </a:cubicBezTo>
                <a:cubicBezTo>
                  <a:pt x="13447" y="7928"/>
                  <a:pt x="13128" y="10553"/>
                  <a:pt x="13315" y="13399"/>
                </a:cubicBezTo>
                <a:cubicBezTo>
                  <a:pt x="13435" y="15209"/>
                  <a:pt x="13766" y="16943"/>
                  <a:pt x="14141" y="17711"/>
                </a:cubicBezTo>
                <a:cubicBezTo>
                  <a:pt x="14354" y="18149"/>
                  <a:pt x="14589" y="18299"/>
                  <a:pt x="15063" y="18300"/>
                </a:cubicBezTo>
                <a:cubicBezTo>
                  <a:pt x="15634" y="18301"/>
                  <a:pt x="15743" y="18205"/>
                  <a:pt x="16125" y="17330"/>
                </a:cubicBezTo>
                <a:cubicBezTo>
                  <a:pt x="16359" y="16794"/>
                  <a:pt x="16626" y="15880"/>
                  <a:pt x="16716" y="15305"/>
                </a:cubicBezTo>
                <a:cubicBezTo>
                  <a:pt x="16902" y="14112"/>
                  <a:pt x="16935" y="11431"/>
                  <a:pt x="16780" y="9938"/>
                </a:cubicBezTo>
                <a:cubicBezTo>
                  <a:pt x="16683" y="8998"/>
                  <a:pt x="16691" y="8944"/>
                  <a:pt x="17247" y="7274"/>
                </a:cubicBezTo>
                <a:cubicBezTo>
                  <a:pt x="18658" y="3040"/>
                  <a:pt x="19019" y="1739"/>
                  <a:pt x="19019" y="871"/>
                </a:cubicBezTo>
                <a:cubicBezTo>
                  <a:pt x="19019" y="410"/>
                  <a:pt x="18990" y="160"/>
                  <a:pt x="18914" y="0"/>
                </a:cubicBezTo>
                <a:lnTo>
                  <a:pt x="18447" y="0"/>
                </a:lnTo>
                <a:close/>
                <a:moveTo>
                  <a:pt x="10682" y="311"/>
                </a:moveTo>
                <a:cubicBezTo>
                  <a:pt x="10523" y="311"/>
                  <a:pt x="10461" y="475"/>
                  <a:pt x="10461" y="876"/>
                </a:cubicBezTo>
                <a:cubicBezTo>
                  <a:pt x="10461" y="1185"/>
                  <a:pt x="10400" y="1609"/>
                  <a:pt x="10325" y="1817"/>
                </a:cubicBezTo>
                <a:cubicBezTo>
                  <a:pt x="10214" y="2126"/>
                  <a:pt x="10158" y="2098"/>
                  <a:pt x="10015" y="1662"/>
                </a:cubicBezTo>
                <a:cubicBezTo>
                  <a:pt x="9871" y="1226"/>
                  <a:pt x="9815" y="1197"/>
                  <a:pt x="9704" y="1507"/>
                </a:cubicBezTo>
                <a:cubicBezTo>
                  <a:pt x="9533" y="1985"/>
                  <a:pt x="9532" y="2532"/>
                  <a:pt x="9701" y="3004"/>
                </a:cubicBezTo>
                <a:cubicBezTo>
                  <a:pt x="9889" y="3529"/>
                  <a:pt x="9723" y="4511"/>
                  <a:pt x="9481" y="4298"/>
                </a:cubicBezTo>
                <a:cubicBezTo>
                  <a:pt x="9330" y="4165"/>
                  <a:pt x="9301" y="4286"/>
                  <a:pt x="9301" y="5075"/>
                </a:cubicBezTo>
                <a:cubicBezTo>
                  <a:pt x="9301" y="5696"/>
                  <a:pt x="9344" y="6012"/>
                  <a:pt x="9431" y="6012"/>
                </a:cubicBezTo>
                <a:cubicBezTo>
                  <a:pt x="9503" y="6012"/>
                  <a:pt x="9607" y="6290"/>
                  <a:pt x="9662" y="6633"/>
                </a:cubicBezTo>
                <a:cubicBezTo>
                  <a:pt x="9741" y="7133"/>
                  <a:pt x="9730" y="7376"/>
                  <a:pt x="9605" y="7843"/>
                </a:cubicBezTo>
                <a:cubicBezTo>
                  <a:pt x="9457" y="8393"/>
                  <a:pt x="9456" y="8456"/>
                  <a:pt x="9599" y="8936"/>
                </a:cubicBezTo>
                <a:cubicBezTo>
                  <a:pt x="9718" y="9336"/>
                  <a:pt x="9785" y="9375"/>
                  <a:pt x="9911" y="9110"/>
                </a:cubicBezTo>
                <a:cubicBezTo>
                  <a:pt x="10117" y="8678"/>
                  <a:pt x="10371" y="9130"/>
                  <a:pt x="10371" y="9924"/>
                </a:cubicBezTo>
                <a:cubicBezTo>
                  <a:pt x="10371" y="10348"/>
                  <a:pt x="10432" y="10508"/>
                  <a:pt x="10594" y="10508"/>
                </a:cubicBezTo>
                <a:cubicBezTo>
                  <a:pt x="10755" y="10508"/>
                  <a:pt x="10816" y="10345"/>
                  <a:pt x="10816" y="9924"/>
                </a:cubicBezTo>
                <a:cubicBezTo>
                  <a:pt x="10816" y="9086"/>
                  <a:pt x="10980" y="8871"/>
                  <a:pt x="11172" y="9454"/>
                </a:cubicBezTo>
                <a:cubicBezTo>
                  <a:pt x="11303" y="9854"/>
                  <a:pt x="11376" y="9886"/>
                  <a:pt x="11524" y="9618"/>
                </a:cubicBezTo>
                <a:cubicBezTo>
                  <a:pt x="11674" y="9348"/>
                  <a:pt x="11693" y="9171"/>
                  <a:pt x="11620" y="8710"/>
                </a:cubicBezTo>
                <a:cubicBezTo>
                  <a:pt x="11548" y="8259"/>
                  <a:pt x="11562" y="8071"/>
                  <a:pt x="11688" y="7843"/>
                </a:cubicBezTo>
                <a:cubicBezTo>
                  <a:pt x="11777" y="7684"/>
                  <a:pt x="11928" y="7579"/>
                  <a:pt x="12024" y="7608"/>
                </a:cubicBezTo>
                <a:cubicBezTo>
                  <a:pt x="12143" y="7644"/>
                  <a:pt x="12207" y="7442"/>
                  <a:pt x="12227" y="6982"/>
                </a:cubicBezTo>
                <a:cubicBezTo>
                  <a:pt x="12246" y="6538"/>
                  <a:pt x="12211" y="6309"/>
                  <a:pt x="12122" y="6309"/>
                </a:cubicBezTo>
                <a:cubicBezTo>
                  <a:pt x="11889" y="6309"/>
                  <a:pt x="11849" y="5638"/>
                  <a:pt x="12050" y="5089"/>
                </a:cubicBezTo>
                <a:cubicBezTo>
                  <a:pt x="12319" y="4359"/>
                  <a:pt x="12309" y="3310"/>
                  <a:pt x="12032" y="3310"/>
                </a:cubicBezTo>
                <a:cubicBezTo>
                  <a:pt x="11732" y="3310"/>
                  <a:pt x="11560" y="2563"/>
                  <a:pt x="11716" y="1930"/>
                </a:cubicBezTo>
                <a:cubicBezTo>
                  <a:pt x="11817" y="1520"/>
                  <a:pt x="11809" y="1385"/>
                  <a:pt x="11660" y="1017"/>
                </a:cubicBezTo>
                <a:cubicBezTo>
                  <a:pt x="11504" y="630"/>
                  <a:pt x="11472" y="647"/>
                  <a:pt x="11363" y="1191"/>
                </a:cubicBezTo>
                <a:cubicBezTo>
                  <a:pt x="11268" y="1670"/>
                  <a:pt x="11208" y="1736"/>
                  <a:pt x="11075" y="1497"/>
                </a:cubicBezTo>
                <a:cubicBezTo>
                  <a:pt x="10982" y="1330"/>
                  <a:pt x="10906" y="995"/>
                  <a:pt x="10906" y="753"/>
                </a:cubicBezTo>
                <a:cubicBezTo>
                  <a:pt x="10906" y="485"/>
                  <a:pt x="10818" y="311"/>
                  <a:pt x="10682" y="311"/>
                </a:cubicBezTo>
                <a:close/>
                <a:moveTo>
                  <a:pt x="6220" y="3159"/>
                </a:moveTo>
                <a:cubicBezTo>
                  <a:pt x="6081" y="3135"/>
                  <a:pt x="5913" y="3185"/>
                  <a:pt x="5671" y="3300"/>
                </a:cubicBezTo>
                <a:cubicBezTo>
                  <a:pt x="4525" y="3848"/>
                  <a:pt x="4306" y="4405"/>
                  <a:pt x="4630" y="5960"/>
                </a:cubicBezTo>
                <a:cubicBezTo>
                  <a:pt x="4709" y="6337"/>
                  <a:pt x="4759" y="6693"/>
                  <a:pt x="4742" y="6746"/>
                </a:cubicBezTo>
                <a:cubicBezTo>
                  <a:pt x="4725" y="6800"/>
                  <a:pt x="4370" y="7621"/>
                  <a:pt x="3953" y="8568"/>
                </a:cubicBezTo>
                <a:cubicBezTo>
                  <a:pt x="2627" y="11583"/>
                  <a:pt x="2550" y="12095"/>
                  <a:pt x="3151" y="13921"/>
                </a:cubicBezTo>
                <a:cubicBezTo>
                  <a:pt x="3432" y="14775"/>
                  <a:pt x="3581" y="15004"/>
                  <a:pt x="3854" y="15004"/>
                </a:cubicBezTo>
                <a:cubicBezTo>
                  <a:pt x="4233" y="15004"/>
                  <a:pt x="4433" y="14411"/>
                  <a:pt x="5188" y="11045"/>
                </a:cubicBezTo>
                <a:cubicBezTo>
                  <a:pt x="5559" y="9393"/>
                  <a:pt x="5571" y="9369"/>
                  <a:pt x="5807" y="9783"/>
                </a:cubicBezTo>
                <a:cubicBezTo>
                  <a:pt x="6253" y="10565"/>
                  <a:pt x="6440" y="10348"/>
                  <a:pt x="6641" y="8818"/>
                </a:cubicBezTo>
                <a:cubicBezTo>
                  <a:pt x="6741" y="8053"/>
                  <a:pt x="6846" y="6634"/>
                  <a:pt x="6872" y="5668"/>
                </a:cubicBezTo>
                <a:lnTo>
                  <a:pt x="6919" y="3912"/>
                </a:lnTo>
                <a:lnTo>
                  <a:pt x="6598" y="3465"/>
                </a:lnTo>
                <a:cubicBezTo>
                  <a:pt x="6469" y="3284"/>
                  <a:pt x="6358" y="3183"/>
                  <a:pt x="6220" y="3159"/>
                </a:cubicBezTo>
                <a:close/>
                <a:moveTo>
                  <a:pt x="21462" y="3738"/>
                </a:moveTo>
                <a:cubicBezTo>
                  <a:pt x="21366" y="3800"/>
                  <a:pt x="21283" y="3881"/>
                  <a:pt x="21240" y="3992"/>
                </a:cubicBezTo>
                <a:cubicBezTo>
                  <a:pt x="20763" y="5224"/>
                  <a:pt x="20785" y="8039"/>
                  <a:pt x="21276" y="8705"/>
                </a:cubicBezTo>
                <a:cubicBezTo>
                  <a:pt x="21339" y="8791"/>
                  <a:pt x="21401" y="8850"/>
                  <a:pt x="21462" y="8889"/>
                </a:cubicBezTo>
                <a:lnTo>
                  <a:pt x="21462" y="3738"/>
                </a:lnTo>
                <a:close/>
                <a:moveTo>
                  <a:pt x="19541" y="6822"/>
                </a:moveTo>
                <a:cubicBezTo>
                  <a:pt x="19472" y="6839"/>
                  <a:pt x="19401" y="6880"/>
                  <a:pt x="19327" y="6949"/>
                </a:cubicBezTo>
                <a:cubicBezTo>
                  <a:pt x="18937" y="7311"/>
                  <a:pt x="18602" y="8340"/>
                  <a:pt x="18521" y="9435"/>
                </a:cubicBezTo>
                <a:cubicBezTo>
                  <a:pt x="18436" y="10567"/>
                  <a:pt x="18647" y="12005"/>
                  <a:pt x="18967" y="12490"/>
                </a:cubicBezTo>
                <a:cubicBezTo>
                  <a:pt x="19611" y="13467"/>
                  <a:pt x="20355" y="11957"/>
                  <a:pt x="20355" y="9670"/>
                </a:cubicBezTo>
                <a:cubicBezTo>
                  <a:pt x="20355" y="7809"/>
                  <a:pt x="20023" y="6699"/>
                  <a:pt x="19541" y="6822"/>
                </a:cubicBezTo>
                <a:close/>
                <a:moveTo>
                  <a:pt x="7665" y="8446"/>
                </a:moveTo>
                <a:cubicBezTo>
                  <a:pt x="7450" y="8436"/>
                  <a:pt x="7259" y="8892"/>
                  <a:pt x="7315" y="9618"/>
                </a:cubicBezTo>
                <a:cubicBezTo>
                  <a:pt x="7346" y="10007"/>
                  <a:pt x="7294" y="10484"/>
                  <a:pt x="7175" y="10908"/>
                </a:cubicBezTo>
                <a:cubicBezTo>
                  <a:pt x="6885" y="11949"/>
                  <a:pt x="6844" y="13212"/>
                  <a:pt x="7072" y="14185"/>
                </a:cubicBezTo>
                <a:cubicBezTo>
                  <a:pt x="7237" y="14893"/>
                  <a:pt x="7328" y="15004"/>
                  <a:pt x="7734" y="15004"/>
                </a:cubicBezTo>
                <a:cubicBezTo>
                  <a:pt x="8089" y="15004"/>
                  <a:pt x="8243" y="15148"/>
                  <a:pt x="8363" y="15597"/>
                </a:cubicBezTo>
                <a:cubicBezTo>
                  <a:pt x="8600" y="16478"/>
                  <a:pt x="8411" y="17050"/>
                  <a:pt x="7846" y="17160"/>
                </a:cubicBezTo>
                <a:cubicBezTo>
                  <a:pt x="7450" y="17238"/>
                  <a:pt x="7381" y="17345"/>
                  <a:pt x="7357" y="17909"/>
                </a:cubicBezTo>
                <a:cubicBezTo>
                  <a:pt x="7321" y="18777"/>
                  <a:pt x="7635" y="19799"/>
                  <a:pt x="7942" y="19811"/>
                </a:cubicBezTo>
                <a:cubicBezTo>
                  <a:pt x="8077" y="19816"/>
                  <a:pt x="8261" y="20006"/>
                  <a:pt x="8351" y="20235"/>
                </a:cubicBezTo>
                <a:cubicBezTo>
                  <a:pt x="8594" y="20854"/>
                  <a:pt x="9067" y="20258"/>
                  <a:pt x="9001" y="19416"/>
                </a:cubicBezTo>
                <a:cubicBezTo>
                  <a:pt x="8975" y="19081"/>
                  <a:pt x="9013" y="18431"/>
                  <a:pt x="9084" y="17970"/>
                </a:cubicBezTo>
                <a:cubicBezTo>
                  <a:pt x="9432" y="15708"/>
                  <a:pt x="9112" y="13620"/>
                  <a:pt x="8365" y="13262"/>
                </a:cubicBezTo>
                <a:cubicBezTo>
                  <a:pt x="7816" y="13000"/>
                  <a:pt x="7737" y="12209"/>
                  <a:pt x="8244" y="12066"/>
                </a:cubicBezTo>
                <a:cubicBezTo>
                  <a:pt x="8463" y="12005"/>
                  <a:pt x="8583" y="11803"/>
                  <a:pt x="8610" y="11454"/>
                </a:cubicBezTo>
                <a:cubicBezTo>
                  <a:pt x="8672" y="10649"/>
                  <a:pt x="8521" y="9609"/>
                  <a:pt x="8342" y="9609"/>
                </a:cubicBezTo>
                <a:cubicBezTo>
                  <a:pt x="8254" y="9609"/>
                  <a:pt x="8113" y="9341"/>
                  <a:pt x="8029" y="9011"/>
                </a:cubicBezTo>
                <a:cubicBezTo>
                  <a:pt x="7932" y="8629"/>
                  <a:pt x="7794" y="8452"/>
                  <a:pt x="7665" y="8446"/>
                </a:cubicBezTo>
                <a:close/>
                <a:moveTo>
                  <a:pt x="11752" y="12622"/>
                </a:moveTo>
                <a:cubicBezTo>
                  <a:pt x="11571" y="12643"/>
                  <a:pt x="11400" y="12797"/>
                  <a:pt x="11282" y="13074"/>
                </a:cubicBezTo>
                <a:cubicBezTo>
                  <a:pt x="10988" y="13767"/>
                  <a:pt x="10999" y="15807"/>
                  <a:pt x="11299" y="16191"/>
                </a:cubicBezTo>
                <a:cubicBezTo>
                  <a:pt x="11589" y="16562"/>
                  <a:pt x="11627" y="17023"/>
                  <a:pt x="11613" y="20051"/>
                </a:cubicBezTo>
                <a:cubicBezTo>
                  <a:pt x="11611" y="20435"/>
                  <a:pt x="11657" y="20942"/>
                  <a:pt x="11715" y="21176"/>
                </a:cubicBezTo>
                <a:cubicBezTo>
                  <a:pt x="11772" y="21410"/>
                  <a:pt x="11895" y="21600"/>
                  <a:pt x="11988" y="21600"/>
                </a:cubicBezTo>
                <a:cubicBezTo>
                  <a:pt x="12113" y="21600"/>
                  <a:pt x="12154" y="21382"/>
                  <a:pt x="12154" y="20720"/>
                </a:cubicBezTo>
                <a:cubicBezTo>
                  <a:pt x="12154" y="20235"/>
                  <a:pt x="12109" y="19743"/>
                  <a:pt x="12056" y="19632"/>
                </a:cubicBezTo>
                <a:cubicBezTo>
                  <a:pt x="11986" y="19487"/>
                  <a:pt x="11986" y="19344"/>
                  <a:pt x="12056" y="19109"/>
                </a:cubicBezTo>
                <a:cubicBezTo>
                  <a:pt x="12109" y="18930"/>
                  <a:pt x="12154" y="18480"/>
                  <a:pt x="12154" y="18107"/>
                </a:cubicBezTo>
                <a:cubicBezTo>
                  <a:pt x="12154" y="17733"/>
                  <a:pt x="12230" y="17285"/>
                  <a:pt x="12323" y="17118"/>
                </a:cubicBezTo>
                <a:cubicBezTo>
                  <a:pt x="12731" y="16385"/>
                  <a:pt x="12706" y="13600"/>
                  <a:pt x="12286" y="12956"/>
                </a:cubicBezTo>
                <a:cubicBezTo>
                  <a:pt x="12126" y="12712"/>
                  <a:pt x="11934" y="12601"/>
                  <a:pt x="11752" y="12622"/>
                </a:cubicBezTo>
                <a:close/>
              </a:path>
            </a:pathLst>
          </a:custGeom>
          <a:ln w="12700">
            <a:miter lim="400000"/>
          </a:ln>
          <a:effectLst>
            <a:outerShdw blurRad="127000" dist="76200" dir="2700000" rotWithShape="0">
              <a:srgbClr val="000000">
                <a:alpha val="75000"/>
              </a:srgbClr>
            </a:outerShdw>
          </a:effectLst>
        </p:spPr>
      </p:pic>
      <p:pic>
        <p:nvPicPr>
          <p:cNvPr id="195" name="png-clipart-drawing-creativity-sketch-business-idea-infographic-angle.png" descr="png-clipart-drawing-creativity-sketch-business-idea-infographic-angle.png"/>
          <p:cNvPicPr>
            <a:picLocks noChangeAspect="1"/>
          </p:cNvPicPr>
          <p:nvPr/>
        </p:nvPicPr>
        <p:blipFill>
          <a:blip r:embed="rId4"/>
          <a:srcRect l="38435" t="37574" r="3790" b="31787"/>
          <a:stretch>
            <a:fillRect/>
          </a:stretch>
        </p:blipFill>
        <p:spPr>
          <a:xfrm rot="1920000">
            <a:off x="10704115" y="8426880"/>
            <a:ext cx="6603624" cy="3439717"/>
          </a:xfrm>
          <a:custGeom>
            <a:avLst/>
            <a:gdLst/>
            <a:ahLst/>
            <a:cxnLst>
              <a:cxn ang="0">
                <a:pos x="wd2" y="hd2"/>
              </a:cxn>
              <a:cxn ang="5400000">
                <a:pos x="wd2" y="hd2"/>
              </a:cxn>
              <a:cxn ang="10800000">
                <a:pos x="wd2" y="hd2"/>
              </a:cxn>
              <a:cxn ang="16200000">
                <a:pos x="wd2" y="hd2"/>
              </a:cxn>
            </a:cxnLst>
            <a:rect l="0" t="0" r="r" b="b"/>
            <a:pathLst>
              <a:path w="21598" h="21600" extrusionOk="0">
                <a:moveTo>
                  <a:pt x="2748" y="0"/>
                </a:moveTo>
                <a:cubicBezTo>
                  <a:pt x="2623" y="441"/>
                  <a:pt x="2604" y="765"/>
                  <a:pt x="2610" y="1525"/>
                </a:cubicBezTo>
                <a:cubicBezTo>
                  <a:pt x="2618" y="2468"/>
                  <a:pt x="2663" y="2777"/>
                  <a:pt x="2866" y="3290"/>
                </a:cubicBezTo>
                <a:cubicBezTo>
                  <a:pt x="3008" y="3649"/>
                  <a:pt x="3171" y="3880"/>
                  <a:pt x="3252" y="3836"/>
                </a:cubicBezTo>
                <a:cubicBezTo>
                  <a:pt x="3328" y="3793"/>
                  <a:pt x="3455" y="3840"/>
                  <a:pt x="3532" y="3940"/>
                </a:cubicBezTo>
                <a:cubicBezTo>
                  <a:pt x="3609" y="4041"/>
                  <a:pt x="3892" y="4092"/>
                  <a:pt x="4163" y="4055"/>
                </a:cubicBezTo>
                <a:cubicBezTo>
                  <a:pt x="4548" y="4002"/>
                  <a:pt x="4714" y="3876"/>
                  <a:pt x="4931" y="3477"/>
                </a:cubicBezTo>
                <a:cubicBezTo>
                  <a:pt x="5257" y="2877"/>
                  <a:pt x="5298" y="2153"/>
                  <a:pt x="5023" y="1824"/>
                </a:cubicBezTo>
                <a:cubicBezTo>
                  <a:pt x="4866" y="1636"/>
                  <a:pt x="4809" y="1656"/>
                  <a:pt x="4651" y="1959"/>
                </a:cubicBezTo>
                <a:cubicBezTo>
                  <a:pt x="4454" y="2337"/>
                  <a:pt x="4229" y="2427"/>
                  <a:pt x="4143" y="2161"/>
                </a:cubicBezTo>
                <a:cubicBezTo>
                  <a:pt x="4115" y="2073"/>
                  <a:pt x="4155" y="1901"/>
                  <a:pt x="4232" y="1779"/>
                </a:cubicBezTo>
                <a:cubicBezTo>
                  <a:pt x="4410" y="1496"/>
                  <a:pt x="4409" y="993"/>
                  <a:pt x="4230" y="708"/>
                </a:cubicBezTo>
                <a:cubicBezTo>
                  <a:pt x="4153" y="585"/>
                  <a:pt x="4090" y="384"/>
                  <a:pt x="4090" y="259"/>
                </a:cubicBezTo>
                <a:cubicBezTo>
                  <a:pt x="4090" y="134"/>
                  <a:pt x="4066" y="51"/>
                  <a:pt x="4029" y="0"/>
                </a:cubicBezTo>
                <a:lnTo>
                  <a:pt x="3833" y="0"/>
                </a:lnTo>
                <a:cubicBezTo>
                  <a:pt x="3763" y="50"/>
                  <a:pt x="3689" y="130"/>
                  <a:pt x="3618" y="277"/>
                </a:cubicBezTo>
                <a:cubicBezTo>
                  <a:pt x="3328" y="869"/>
                  <a:pt x="3195" y="577"/>
                  <a:pt x="3398" y="0"/>
                </a:cubicBezTo>
                <a:lnTo>
                  <a:pt x="2748" y="0"/>
                </a:lnTo>
                <a:close/>
                <a:moveTo>
                  <a:pt x="7076" y="0"/>
                </a:moveTo>
                <a:cubicBezTo>
                  <a:pt x="6452" y="640"/>
                  <a:pt x="6258" y="2094"/>
                  <a:pt x="6572" y="4120"/>
                </a:cubicBezTo>
                <a:cubicBezTo>
                  <a:pt x="6732" y="5153"/>
                  <a:pt x="7348" y="7626"/>
                  <a:pt x="7653" y="8454"/>
                </a:cubicBezTo>
                <a:lnTo>
                  <a:pt x="7837" y="8952"/>
                </a:lnTo>
                <a:lnTo>
                  <a:pt x="8131" y="8633"/>
                </a:lnTo>
                <a:cubicBezTo>
                  <a:pt x="8679" y="8037"/>
                  <a:pt x="9405" y="4573"/>
                  <a:pt x="9404" y="2550"/>
                </a:cubicBezTo>
                <a:cubicBezTo>
                  <a:pt x="9404" y="1363"/>
                  <a:pt x="9143" y="468"/>
                  <a:pt x="8707" y="0"/>
                </a:cubicBezTo>
                <a:lnTo>
                  <a:pt x="7076" y="0"/>
                </a:lnTo>
                <a:close/>
                <a:moveTo>
                  <a:pt x="11097" y="0"/>
                </a:moveTo>
                <a:cubicBezTo>
                  <a:pt x="11013" y="200"/>
                  <a:pt x="10964" y="493"/>
                  <a:pt x="10903" y="1102"/>
                </a:cubicBezTo>
                <a:cubicBezTo>
                  <a:pt x="10842" y="1721"/>
                  <a:pt x="10690" y="2975"/>
                  <a:pt x="10566" y="3885"/>
                </a:cubicBezTo>
                <a:cubicBezTo>
                  <a:pt x="10248" y="6219"/>
                  <a:pt x="10312" y="6420"/>
                  <a:pt x="11549" y="7045"/>
                </a:cubicBezTo>
                <a:cubicBezTo>
                  <a:pt x="12485" y="7519"/>
                  <a:pt x="12432" y="7595"/>
                  <a:pt x="12810" y="5226"/>
                </a:cubicBezTo>
                <a:cubicBezTo>
                  <a:pt x="12995" y="4070"/>
                  <a:pt x="13224" y="2643"/>
                  <a:pt x="13319" y="2056"/>
                </a:cubicBezTo>
                <a:cubicBezTo>
                  <a:pt x="13516" y="844"/>
                  <a:pt x="13463" y="467"/>
                  <a:pt x="13066" y="252"/>
                </a:cubicBezTo>
                <a:cubicBezTo>
                  <a:pt x="12819" y="118"/>
                  <a:pt x="12773" y="83"/>
                  <a:pt x="12658" y="0"/>
                </a:cubicBezTo>
                <a:lnTo>
                  <a:pt x="11097" y="0"/>
                </a:lnTo>
                <a:close/>
                <a:moveTo>
                  <a:pt x="14252" y="0"/>
                </a:moveTo>
                <a:lnTo>
                  <a:pt x="14252" y="184"/>
                </a:lnTo>
                <a:cubicBezTo>
                  <a:pt x="14252" y="1325"/>
                  <a:pt x="14465" y="1877"/>
                  <a:pt x="14952" y="2006"/>
                </a:cubicBezTo>
                <a:cubicBezTo>
                  <a:pt x="15342" y="2110"/>
                  <a:pt x="15895" y="1979"/>
                  <a:pt x="16443" y="1652"/>
                </a:cubicBezTo>
                <a:cubicBezTo>
                  <a:pt x="17088" y="1269"/>
                  <a:pt x="17635" y="721"/>
                  <a:pt x="18107" y="0"/>
                </a:cubicBezTo>
                <a:lnTo>
                  <a:pt x="14252" y="0"/>
                </a:lnTo>
                <a:close/>
                <a:moveTo>
                  <a:pt x="20511" y="0"/>
                </a:moveTo>
                <a:cubicBezTo>
                  <a:pt x="20059" y="18"/>
                  <a:pt x="19810" y="96"/>
                  <a:pt x="19679" y="272"/>
                </a:cubicBezTo>
                <a:lnTo>
                  <a:pt x="19473" y="548"/>
                </a:lnTo>
                <a:lnTo>
                  <a:pt x="19473" y="6981"/>
                </a:lnTo>
                <a:lnTo>
                  <a:pt x="19473" y="13413"/>
                </a:lnTo>
                <a:lnTo>
                  <a:pt x="20295" y="13413"/>
                </a:lnTo>
                <a:cubicBezTo>
                  <a:pt x="21075" y="13413"/>
                  <a:pt x="21129" y="13387"/>
                  <a:pt x="21369" y="12905"/>
                </a:cubicBezTo>
                <a:cubicBezTo>
                  <a:pt x="21549" y="12545"/>
                  <a:pt x="21600" y="12398"/>
                  <a:pt x="21598" y="11818"/>
                </a:cubicBezTo>
                <a:cubicBezTo>
                  <a:pt x="21597" y="11625"/>
                  <a:pt x="21591" y="11383"/>
                  <a:pt x="21581" y="11070"/>
                </a:cubicBezTo>
                <a:cubicBezTo>
                  <a:pt x="21558" y="10341"/>
                  <a:pt x="21534" y="7549"/>
                  <a:pt x="21530" y="4867"/>
                </a:cubicBezTo>
                <a:lnTo>
                  <a:pt x="21524" y="0"/>
                </a:lnTo>
                <a:lnTo>
                  <a:pt x="20511" y="0"/>
                </a:lnTo>
                <a:close/>
                <a:moveTo>
                  <a:pt x="17837" y="2856"/>
                </a:moveTo>
                <a:cubicBezTo>
                  <a:pt x="16740" y="2856"/>
                  <a:pt x="16746" y="2829"/>
                  <a:pt x="16815" y="7021"/>
                </a:cubicBezTo>
                <a:cubicBezTo>
                  <a:pt x="16844" y="8814"/>
                  <a:pt x="16891" y="10940"/>
                  <a:pt x="16920" y="11746"/>
                </a:cubicBezTo>
                <a:cubicBezTo>
                  <a:pt x="16970" y="13166"/>
                  <a:pt x="16979" y="13215"/>
                  <a:pt x="17220" y="13286"/>
                </a:cubicBezTo>
                <a:cubicBezTo>
                  <a:pt x="17853" y="13472"/>
                  <a:pt x="18391" y="13404"/>
                  <a:pt x="18557" y="13117"/>
                </a:cubicBezTo>
                <a:cubicBezTo>
                  <a:pt x="18753" y="12776"/>
                  <a:pt x="18770" y="11648"/>
                  <a:pt x="18666" y="6106"/>
                </a:cubicBezTo>
                <a:lnTo>
                  <a:pt x="18605" y="2856"/>
                </a:lnTo>
                <a:lnTo>
                  <a:pt x="17837" y="2856"/>
                </a:lnTo>
                <a:close/>
                <a:moveTo>
                  <a:pt x="892" y="4556"/>
                </a:moveTo>
                <a:cubicBezTo>
                  <a:pt x="714" y="4579"/>
                  <a:pt x="703" y="4790"/>
                  <a:pt x="922" y="5131"/>
                </a:cubicBezTo>
                <a:cubicBezTo>
                  <a:pt x="1095" y="5403"/>
                  <a:pt x="1103" y="5400"/>
                  <a:pt x="1380" y="5107"/>
                </a:cubicBezTo>
                <a:lnTo>
                  <a:pt x="1606" y="4867"/>
                </a:lnTo>
                <a:lnTo>
                  <a:pt x="1380" y="4728"/>
                </a:lnTo>
                <a:cubicBezTo>
                  <a:pt x="1166" y="4596"/>
                  <a:pt x="999" y="4542"/>
                  <a:pt x="892" y="4556"/>
                </a:cubicBezTo>
                <a:close/>
                <a:moveTo>
                  <a:pt x="15210" y="5219"/>
                </a:moveTo>
                <a:cubicBezTo>
                  <a:pt x="14982" y="5238"/>
                  <a:pt x="14821" y="5330"/>
                  <a:pt x="14663" y="5518"/>
                </a:cubicBezTo>
                <a:cubicBezTo>
                  <a:pt x="14301" y="5946"/>
                  <a:pt x="14252" y="6515"/>
                  <a:pt x="14252" y="10295"/>
                </a:cubicBezTo>
                <a:lnTo>
                  <a:pt x="14252" y="13032"/>
                </a:lnTo>
                <a:lnTo>
                  <a:pt x="14508" y="13104"/>
                </a:lnTo>
                <a:cubicBezTo>
                  <a:pt x="14649" y="13145"/>
                  <a:pt x="14980" y="13191"/>
                  <a:pt x="15243" y="13206"/>
                </a:cubicBezTo>
                <a:cubicBezTo>
                  <a:pt x="15699" y="13232"/>
                  <a:pt x="15726" y="13205"/>
                  <a:pt x="15845" y="12655"/>
                </a:cubicBezTo>
                <a:cubicBezTo>
                  <a:pt x="15933" y="12246"/>
                  <a:pt x="15971" y="11095"/>
                  <a:pt x="15974" y="8675"/>
                </a:cubicBezTo>
                <a:lnTo>
                  <a:pt x="15977" y="5271"/>
                </a:lnTo>
                <a:lnTo>
                  <a:pt x="15465" y="5224"/>
                </a:lnTo>
                <a:cubicBezTo>
                  <a:pt x="15371" y="5215"/>
                  <a:pt x="15286" y="5212"/>
                  <a:pt x="15210" y="5219"/>
                </a:cubicBezTo>
                <a:close/>
                <a:moveTo>
                  <a:pt x="3205" y="7330"/>
                </a:moveTo>
                <a:cubicBezTo>
                  <a:pt x="2946" y="7330"/>
                  <a:pt x="2929" y="7470"/>
                  <a:pt x="3070" y="8446"/>
                </a:cubicBezTo>
                <a:cubicBezTo>
                  <a:pt x="3217" y="9464"/>
                  <a:pt x="3438" y="9331"/>
                  <a:pt x="3438" y="8224"/>
                </a:cubicBezTo>
                <a:cubicBezTo>
                  <a:pt x="3438" y="7389"/>
                  <a:pt x="3422" y="7330"/>
                  <a:pt x="3205" y="7330"/>
                </a:cubicBezTo>
                <a:close/>
                <a:moveTo>
                  <a:pt x="4926" y="7611"/>
                </a:moveTo>
                <a:cubicBezTo>
                  <a:pt x="4844" y="7581"/>
                  <a:pt x="4794" y="7689"/>
                  <a:pt x="4712" y="7998"/>
                </a:cubicBezTo>
                <a:cubicBezTo>
                  <a:pt x="4640" y="8270"/>
                  <a:pt x="4551" y="8673"/>
                  <a:pt x="4516" y="8895"/>
                </a:cubicBezTo>
                <a:cubicBezTo>
                  <a:pt x="4418" y="9503"/>
                  <a:pt x="4699" y="9412"/>
                  <a:pt x="5023" y="8730"/>
                </a:cubicBezTo>
                <a:cubicBezTo>
                  <a:pt x="5308" y="8131"/>
                  <a:pt x="5308" y="7979"/>
                  <a:pt x="5021" y="7683"/>
                </a:cubicBezTo>
                <a:cubicBezTo>
                  <a:pt x="4984" y="7645"/>
                  <a:pt x="4953" y="7621"/>
                  <a:pt x="4926" y="7611"/>
                </a:cubicBezTo>
                <a:close/>
                <a:moveTo>
                  <a:pt x="1872" y="8601"/>
                </a:moveTo>
                <a:cubicBezTo>
                  <a:pt x="1803" y="8606"/>
                  <a:pt x="1733" y="8696"/>
                  <a:pt x="1658" y="8870"/>
                </a:cubicBezTo>
                <a:cubicBezTo>
                  <a:pt x="1550" y="9119"/>
                  <a:pt x="1569" y="9217"/>
                  <a:pt x="1791" y="9585"/>
                </a:cubicBezTo>
                <a:cubicBezTo>
                  <a:pt x="1933" y="9820"/>
                  <a:pt x="2133" y="10014"/>
                  <a:pt x="2234" y="10014"/>
                </a:cubicBezTo>
                <a:cubicBezTo>
                  <a:pt x="2415" y="10014"/>
                  <a:pt x="2414" y="10003"/>
                  <a:pt x="2226" y="9296"/>
                </a:cubicBezTo>
                <a:cubicBezTo>
                  <a:pt x="2099" y="8817"/>
                  <a:pt x="1987" y="8591"/>
                  <a:pt x="1872" y="8601"/>
                </a:cubicBezTo>
                <a:close/>
                <a:moveTo>
                  <a:pt x="6016" y="9475"/>
                </a:moveTo>
                <a:cubicBezTo>
                  <a:pt x="5852" y="9475"/>
                  <a:pt x="5489" y="10236"/>
                  <a:pt x="5489" y="10579"/>
                </a:cubicBezTo>
                <a:cubicBezTo>
                  <a:pt x="5489" y="10759"/>
                  <a:pt x="5526" y="10908"/>
                  <a:pt x="5571" y="10908"/>
                </a:cubicBezTo>
                <a:cubicBezTo>
                  <a:pt x="5659" y="10908"/>
                  <a:pt x="6350" y="10379"/>
                  <a:pt x="6414" y="10263"/>
                </a:cubicBezTo>
                <a:cubicBezTo>
                  <a:pt x="6471" y="10158"/>
                  <a:pt x="6127" y="9475"/>
                  <a:pt x="6016" y="9475"/>
                </a:cubicBezTo>
                <a:close/>
                <a:moveTo>
                  <a:pt x="10711" y="9610"/>
                </a:moveTo>
                <a:cubicBezTo>
                  <a:pt x="10594" y="9632"/>
                  <a:pt x="10478" y="9848"/>
                  <a:pt x="10174" y="10420"/>
                </a:cubicBezTo>
                <a:cubicBezTo>
                  <a:pt x="9905" y="10927"/>
                  <a:pt x="9685" y="11415"/>
                  <a:pt x="9685" y="11504"/>
                </a:cubicBezTo>
                <a:cubicBezTo>
                  <a:pt x="9685" y="11593"/>
                  <a:pt x="9445" y="12159"/>
                  <a:pt x="9154" y="12763"/>
                </a:cubicBezTo>
                <a:cubicBezTo>
                  <a:pt x="8487" y="14144"/>
                  <a:pt x="7002" y="17718"/>
                  <a:pt x="6655" y="18776"/>
                </a:cubicBezTo>
                <a:cubicBezTo>
                  <a:pt x="6511" y="19217"/>
                  <a:pt x="6291" y="20014"/>
                  <a:pt x="6168" y="20548"/>
                </a:cubicBezTo>
                <a:lnTo>
                  <a:pt x="5945" y="21518"/>
                </a:lnTo>
                <a:lnTo>
                  <a:pt x="6206" y="21186"/>
                </a:lnTo>
                <a:cubicBezTo>
                  <a:pt x="6350" y="21004"/>
                  <a:pt x="6648" y="20662"/>
                  <a:pt x="6867" y="20426"/>
                </a:cubicBezTo>
                <a:cubicBezTo>
                  <a:pt x="7277" y="19984"/>
                  <a:pt x="8194" y="18024"/>
                  <a:pt x="9591" y="14607"/>
                </a:cubicBezTo>
                <a:cubicBezTo>
                  <a:pt x="10021" y="13556"/>
                  <a:pt x="10419" y="12698"/>
                  <a:pt x="10476" y="12698"/>
                </a:cubicBezTo>
                <a:cubicBezTo>
                  <a:pt x="10657" y="12698"/>
                  <a:pt x="11111" y="11662"/>
                  <a:pt x="11054" y="11379"/>
                </a:cubicBezTo>
                <a:cubicBezTo>
                  <a:pt x="11025" y="11233"/>
                  <a:pt x="11061" y="11016"/>
                  <a:pt x="11134" y="10898"/>
                </a:cubicBezTo>
                <a:cubicBezTo>
                  <a:pt x="11368" y="10527"/>
                  <a:pt x="11292" y="10015"/>
                  <a:pt x="10966" y="9747"/>
                </a:cubicBezTo>
                <a:cubicBezTo>
                  <a:pt x="10853" y="9655"/>
                  <a:pt x="10782" y="9597"/>
                  <a:pt x="10711" y="9610"/>
                </a:cubicBezTo>
                <a:close/>
                <a:moveTo>
                  <a:pt x="3558" y="10014"/>
                </a:moveTo>
                <a:cubicBezTo>
                  <a:pt x="2573" y="10015"/>
                  <a:pt x="2100" y="10730"/>
                  <a:pt x="1981" y="12396"/>
                </a:cubicBezTo>
                <a:cubicBezTo>
                  <a:pt x="1908" y="13417"/>
                  <a:pt x="2102" y="14505"/>
                  <a:pt x="2565" y="15669"/>
                </a:cubicBezTo>
                <a:cubicBezTo>
                  <a:pt x="2892" y="16490"/>
                  <a:pt x="2911" y="16837"/>
                  <a:pt x="2622" y="16700"/>
                </a:cubicBezTo>
                <a:cubicBezTo>
                  <a:pt x="2532" y="16658"/>
                  <a:pt x="2334" y="16817"/>
                  <a:pt x="2182" y="17054"/>
                </a:cubicBezTo>
                <a:cubicBezTo>
                  <a:pt x="1943" y="17427"/>
                  <a:pt x="1922" y="17524"/>
                  <a:pt x="2030" y="17774"/>
                </a:cubicBezTo>
                <a:cubicBezTo>
                  <a:pt x="2233" y="18244"/>
                  <a:pt x="2459" y="18114"/>
                  <a:pt x="2630" y="17426"/>
                </a:cubicBezTo>
                <a:cubicBezTo>
                  <a:pt x="2717" y="17074"/>
                  <a:pt x="2841" y="16818"/>
                  <a:pt x="2904" y="16857"/>
                </a:cubicBezTo>
                <a:cubicBezTo>
                  <a:pt x="3088" y="16973"/>
                  <a:pt x="3214" y="18209"/>
                  <a:pt x="3083" y="18612"/>
                </a:cubicBezTo>
                <a:cubicBezTo>
                  <a:pt x="2911" y="19141"/>
                  <a:pt x="2950" y="20111"/>
                  <a:pt x="3165" y="20636"/>
                </a:cubicBezTo>
                <a:cubicBezTo>
                  <a:pt x="3411" y="21237"/>
                  <a:pt x="3992" y="21295"/>
                  <a:pt x="4277" y="20748"/>
                </a:cubicBezTo>
                <a:cubicBezTo>
                  <a:pt x="4491" y="20337"/>
                  <a:pt x="4536" y="18995"/>
                  <a:pt x="4354" y="18435"/>
                </a:cubicBezTo>
                <a:cubicBezTo>
                  <a:pt x="4222" y="18032"/>
                  <a:pt x="4360" y="16979"/>
                  <a:pt x="4633" y="16307"/>
                </a:cubicBezTo>
                <a:lnTo>
                  <a:pt x="4801" y="15888"/>
                </a:lnTo>
                <a:lnTo>
                  <a:pt x="5053" y="16618"/>
                </a:lnTo>
                <a:cubicBezTo>
                  <a:pt x="5192" y="17020"/>
                  <a:pt x="5366" y="17348"/>
                  <a:pt x="5440" y="17348"/>
                </a:cubicBezTo>
                <a:cubicBezTo>
                  <a:pt x="5557" y="17348"/>
                  <a:pt x="5768" y="16843"/>
                  <a:pt x="5768" y="16561"/>
                </a:cubicBezTo>
                <a:cubicBezTo>
                  <a:pt x="5768" y="16367"/>
                  <a:pt x="5188" y="15893"/>
                  <a:pt x="5064" y="15985"/>
                </a:cubicBezTo>
                <a:cubicBezTo>
                  <a:pt x="4810" y="16172"/>
                  <a:pt x="4838" y="15745"/>
                  <a:pt x="5130" y="14951"/>
                </a:cubicBezTo>
                <a:cubicBezTo>
                  <a:pt x="5533" y="13852"/>
                  <a:pt x="5603" y="12470"/>
                  <a:pt x="5304" y="11539"/>
                </a:cubicBezTo>
                <a:cubicBezTo>
                  <a:pt x="4995" y="10579"/>
                  <a:pt x="4347" y="10013"/>
                  <a:pt x="3558" y="10014"/>
                </a:cubicBezTo>
                <a:close/>
                <a:moveTo>
                  <a:pt x="870" y="12179"/>
                </a:moveTo>
                <a:cubicBezTo>
                  <a:pt x="746" y="12163"/>
                  <a:pt x="735" y="12263"/>
                  <a:pt x="735" y="12608"/>
                </a:cubicBezTo>
                <a:cubicBezTo>
                  <a:pt x="735" y="13075"/>
                  <a:pt x="752" y="13097"/>
                  <a:pt x="1072" y="12997"/>
                </a:cubicBezTo>
                <a:cubicBezTo>
                  <a:pt x="1258" y="12939"/>
                  <a:pt x="1434" y="12845"/>
                  <a:pt x="1463" y="12790"/>
                </a:cubicBezTo>
                <a:cubicBezTo>
                  <a:pt x="1553" y="12618"/>
                  <a:pt x="1347" y="12349"/>
                  <a:pt x="1035" y="12229"/>
                </a:cubicBezTo>
                <a:cubicBezTo>
                  <a:pt x="965" y="12202"/>
                  <a:pt x="911" y="12185"/>
                  <a:pt x="870" y="12179"/>
                </a:cubicBezTo>
                <a:close/>
                <a:moveTo>
                  <a:pt x="5944" y="12927"/>
                </a:moveTo>
                <a:cubicBezTo>
                  <a:pt x="5758" y="12951"/>
                  <a:pt x="5779" y="13503"/>
                  <a:pt x="6016" y="13979"/>
                </a:cubicBezTo>
                <a:cubicBezTo>
                  <a:pt x="6333" y="14614"/>
                  <a:pt x="6383" y="14612"/>
                  <a:pt x="6559" y="13959"/>
                </a:cubicBezTo>
                <a:cubicBezTo>
                  <a:pt x="6743" y="13277"/>
                  <a:pt x="6745" y="13291"/>
                  <a:pt x="6445" y="13154"/>
                </a:cubicBezTo>
                <a:cubicBezTo>
                  <a:pt x="6304" y="13089"/>
                  <a:pt x="6119" y="12999"/>
                  <a:pt x="6036" y="12952"/>
                </a:cubicBezTo>
                <a:cubicBezTo>
                  <a:pt x="6001" y="12932"/>
                  <a:pt x="5970" y="12924"/>
                  <a:pt x="5944" y="12927"/>
                </a:cubicBezTo>
                <a:close/>
                <a:moveTo>
                  <a:pt x="12795" y="12977"/>
                </a:moveTo>
                <a:cubicBezTo>
                  <a:pt x="12685" y="12984"/>
                  <a:pt x="12338" y="13305"/>
                  <a:pt x="12024" y="13692"/>
                </a:cubicBezTo>
                <a:cubicBezTo>
                  <a:pt x="11448" y="14400"/>
                  <a:pt x="11236" y="15031"/>
                  <a:pt x="11442" y="15427"/>
                </a:cubicBezTo>
                <a:cubicBezTo>
                  <a:pt x="11518" y="15573"/>
                  <a:pt x="11385" y="15945"/>
                  <a:pt x="10941" y="16827"/>
                </a:cubicBezTo>
                <a:cubicBezTo>
                  <a:pt x="10609" y="17489"/>
                  <a:pt x="10337" y="18138"/>
                  <a:pt x="10337" y="18270"/>
                </a:cubicBezTo>
                <a:cubicBezTo>
                  <a:pt x="10341" y="18978"/>
                  <a:pt x="10490" y="19377"/>
                  <a:pt x="10932" y="19863"/>
                </a:cubicBezTo>
                <a:cubicBezTo>
                  <a:pt x="11778" y="20794"/>
                  <a:pt x="11978" y="20542"/>
                  <a:pt x="12382" y="18054"/>
                </a:cubicBezTo>
                <a:cubicBezTo>
                  <a:pt x="12481" y="17440"/>
                  <a:pt x="12664" y="16783"/>
                  <a:pt x="12802" y="16536"/>
                </a:cubicBezTo>
                <a:cubicBezTo>
                  <a:pt x="13036" y="16121"/>
                  <a:pt x="13046" y="16026"/>
                  <a:pt x="13020" y="14532"/>
                </a:cubicBezTo>
                <a:cubicBezTo>
                  <a:pt x="12995" y="13062"/>
                  <a:pt x="12982" y="12966"/>
                  <a:pt x="12795" y="12977"/>
                </a:cubicBezTo>
                <a:close/>
                <a:moveTo>
                  <a:pt x="1815" y="14769"/>
                </a:moveTo>
                <a:cubicBezTo>
                  <a:pt x="1619" y="14796"/>
                  <a:pt x="1107" y="15235"/>
                  <a:pt x="1107" y="15412"/>
                </a:cubicBezTo>
                <a:cubicBezTo>
                  <a:pt x="1107" y="15506"/>
                  <a:pt x="1151" y="15740"/>
                  <a:pt x="1205" y="15930"/>
                </a:cubicBezTo>
                <a:cubicBezTo>
                  <a:pt x="1325" y="16362"/>
                  <a:pt x="1335" y="16360"/>
                  <a:pt x="1671" y="15883"/>
                </a:cubicBezTo>
                <a:cubicBezTo>
                  <a:pt x="1930" y="15515"/>
                  <a:pt x="2033" y="14966"/>
                  <a:pt x="1877" y="14784"/>
                </a:cubicBezTo>
                <a:cubicBezTo>
                  <a:pt x="1864" y="14769"/>
                  <a:pt x="1843" y="14765"/>
                  <a:pt x="1815" y="14769"/>
                </a:cubicBezTo>
                <a:close/>
                <a:moveTo>
                  <a:pt x="15742" y="15576"/>
                </a:moveTo>
                <a:cubicBezTo>
                  <a:pt x="15662" y="15582"/>
                  <a:pt x="15572" y="15651"/>
                  <a:pt x="15419" y="15791"/>
                </a:cubicBezTo>
                <a:cubicBezTo>
                  <a:pt x="15212" y="15981"/>
                  <a:pt x="15034" y="16316"/>
                  <a:pt x="14958" y="16663"/>
                </a:cubicBezTo>
                <a:cubicBezTo>
                  <a:pt x="14874" y="17049"/>
                  <a:pt x="14735" y="17290"/>
                  <a:pt x="14520" y="17423"/>
                </a:cubicBezTo>
                <a:cubicBezTo>
                  <a:pt x="14253" y="17588"/>
                  <a:pt x="14200" y="17711"/>
                  <a:pt x="14174" y="18236"/>
                </a:cubicBezTo>
                <a:cubicBezTo>
                  <a:pt x="14156" y="18610"/>
                  <a:pt x="14053" y="19018"/>
                  <a:pt x="13912" y="19267"/>
                </a:cubicBezTo>
                <a:cubicBezTo>
                  <a:pt x="13762" y="19534"/>
                  <a:pt x="13690" y="19831"/>
                  <a:pt x="13708" y="20107"/>
                </a:cubicBezTo>
                <a:cubicBezTo>
                  <a:pt x="13727" y="20385"/>
                  <a:pt x="13626" y="20805"/>
                  <a:pt x="13415" y="21308"/>
                </a:cubicBezTo>
                <a:cubicBezTo>
                  <a:pt x="13375" y="21405"/>
                  <a:pt x="13339" y="21503"/>
                  <a:pt x="13306" y="21600"/>
                </a:cubicBezTo>
                <a:lnTo>
                  <a:pt x="16372" y="21600"/>
                </a:lnTo>
                <a:cubicBezTo>
                  <a:pt x="16368" y="21588"/>
                  <a:pt x="16366" y="21575"/>
                  <a:pt x="16362" y="21563"/>
                </a:cubicBezTo>
                <a:cubicBezTo>
                  <a:pt x="16241" y="21209"/>
                  <a:pt x="16238" y="21107"/>
                  <a:pt x="16343" y="20940"/>
                </a:cubicBezTo>
                <a:cubicBezTo>
                  <a:pt x="16526" y="20649"/>
                  <a:pt x="16571" y="19954"/>
                  <a:pt x="16438" y="19479"/>
                </a:cubicBezTo>
                <a:cubicBezTo>
                  <a:pt x="16355" y="19180"/>
                  <a:pt x="16350" y="18956"/>
                  <a:pt x="16421" y="18657"/>
                </a:cubicBezTo>
                <a:cubicBezTo>
                  <a:pt x="16493" y="18355"/>
                  <a:pt x="16486" y="18112"/>
                  <a:pt x="16398" y="17752"/>
                </a:cubicBezTo>
                <a:cubicBezTo>
                  <a:pt x="16331" y="17481"/>
                  <a:pt x="16273" y="16981"/>
                  <a:pt x="16267" y="16640"/>
                </a:cubicBezTo>
                <a:cubicBezTo>
                  <a:pt x="16259" y="16168"/>
                  <a:pt x="16197" y="15960"/>
                  <a:pt x="16006" y="15753"/>
                </a:cubicBezTo>
                <a:cubicBezTo>
                  <a:pt x="15893" y="15631"/>
                  <a:pt x="15823" y="15571"/>
                  <a:pt x="15742" y="15576"/>
                </a:cubicBezTo>
                <a:close/>
                <a:moveTo>
                  <a:pt x="17618" y="15639"/>
                </a:moveTo>
                <a:cubicBezTo>
                  <a:pt x="17515" y="15634"/>
                  <a:pt x="17416" y="15676"/>
                  <a:pt x="17329" y="15771"/>
                </a:cubicBezTo>
                <a:cubicBezTo>
                  <a:pt x="17155" y="15959"/>
                  <a:pt x="17093" y="16179"/>
                  <a:pt x="17085" y="16640"/>
                </a:cubicBezTo>
                <a:cubicBezTo>
                  <a:pt x="17079" y="16981"/>
                  <a:pt x="17020" y="17481"/>
                  <a:pt x="16954" y="17752"/>
                </a:cubicBezTo>
                <a:cubicBezTo>
                  <a:pt x="16864" y="18116"/>
                  <a:pt x="16858" y="18352"/>
                  <a:pt x="16931" y="18662"/>
                </a:cubicBezTo>
                <a:cubicBezTo>
                  <a:pt x="16992" y="18915"/>
                  <a:pt x="16999" y="19182"/>
                  <a:pt x="16948" y="19335"/>
                </a:cubicBezTo>
                <a:cubicBezTo>
                  <a:pt x="16818" y="19730"/>
                  <a:pt x="16848" y="20682"/>
                  <a:pt x="16999" y="20922"/>
                </a:cubicBezTo>
                <a:cubicBezTo>
                  <a:pt x="17118" y="21112"/>
                  <a:pt x="17118" y="21192"/>
                  <a:pt x="16991" y="21563"/>
                </a:cubicBezTo>
                <a:cubicBezTo>
                  <a:pt x="16987" y="21575"/>
                  <a:pt x="16985" y="21588"/>
                  <a:pt x="16981" y="21600"/>
                </a:cubicBezTo>
                <a:lnTo>
                  <a:pt x="20039" y="21600"/>
                </a:lnTo>
                <a:cubicBezTo>
                  <a:pt x="20011" y="21524"/>
                  <a:pt x="19996" y="21461"/>
                  <a:pt x="19964" y="21381"/>
                </a:cubicBezTo>
                <a:cubicBezTo>
                  <a:pt x="19742" y="20836"/>
                  <a:pt x="19625" y="20371"/>
                  <a:pt x="19643" y="20110"/>
                </a:cubicBezTo>
                <a:cubicBezTo>
                  <a:pt x="19660" y="19863"/>
                  <a:pt x="19585" y="19532"/>
                  <a:pt x="19456" y="19285"/>
                </a:cubicBezTo>
                <a:cubicBezTo>
                  <a:pt x="19338" y="19058"/>
                  <a:pt x="19235" y="18649"/>
                  <a:pt x="19228" y="18378"/>
                </a:cubicBezTo>
                <a:cubicBezTo>
                  <a:pt x="19211" y="17733"/>
                  <a:pt x="19037" y="17348"/>
                  <a:pt x="18763" y="17348"/>
                </a:cubicBezTo>
                <a:cubicBezTo>
                  <a:pt x="18599" y="17348"/>
                  <a:pt x="18507" y="17187"/>
                  <a:pt x="18405" y="16715"/>
                </a:cubicBezTo>
                <a:cubicBezTo>
                  <a:pt x="18266" y="16078"/>
                  <a:pt x="17927" y="15652"/>
                  <a:pt x="17618" y="15639"/>
                </a:cubicBezTo>
                <a:close/>
                <a:moveTo>
                  <a:pt x="0" y="19654"/>
                </a:moveTo>
                <a:lnTo>
                  <a:pt x="0" y="19748"/>
                </a:lnTo>
                <a:lnTo>
                  <a:pt x="26" y="19808"/>
                </a:lnTo>
                <a:cubicBezTo>
                  <a:pt x="124" y="20030"/>
                  <a:pt x="219" y="20212"/>
                  <a:pt x="236" y="20212"/>
                </a:cubicBezTo>
                <a:cubicBezTo>
                  <a:pt x="311" y="20212"/>
                  <a:pt x="256" y="20069"/>
                  <a:pt x="58" y="19748"/>
                </a:cubicBezTo>
                <a:lnTo>
                  <a:pt x="0" y="19654"/>
                </a:ln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197" name="Extended entity relationship diagram"/>
          <p:cNvSpPr txBox="1"/>
          <p:nvPr/>
        </p:nvSpPr>
        <p:spPr>
          <a:xfrm>
            <a:off x="1966221" y="568143"/>
            <a:ext cx="19942136" cy="1581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7000" cap="all" spc="140">
                <a:solidFill>
                  <a:srgbClr val="070907"/>
                </a:solidFill>
                <a:latin typeface="DIN Condensed Bold"/>
                <a:ea typeface="DIN Condensed Bold"/>
                <a:cs typeface="DIN Condensed Bold"/>
                <a:sym typeface="DIN Condensed Bold"/>
              </a:defRPr>
            </a:lvl1pPr>
          </a:lstStyle>
          <a:p>
            <a:r>
              <a:t>Extended entity relationship diagram</a:t>
            </a:r>
          </a:p>
        </p:txBody>
      </p:sp>
      <p:pic>
        <p:nvPicPr>
          <p:cNvPr id="198" name="unknown.jpeg" descr="unknown.jpeg"/>
          <p:cNvPicPr>
            <a:picLocks noChangeAspect="1"/>
          </p:cNvPicPr>
          <p:nvPr/>
        </p:nvPicPr>
        <p:blipFill>
          <a:blip r:embed="rId2">
            <a:alphaModFix amt="63611"/>
          </a:blip>
          <a:srcRect l="599" t="9" r="2981" b="1884"/>
          <a:stretch>
            <a:fillRect/>
          </a:stretch>
        </p:blipFill>
        <p:spPr>
          <a:xfrm>
            <a:off x="1971476" y="1913189"/>
            <a:ext cx="20441197" cy="11446451"/>
          </a:xfrm>
          <a:prstGeom prst="rect">
            <a:avLst/>
          </a:prstGeom>
          <a:ln w="12700">
            <a:miter lim="400000"/>
          </a:ln>
        </p:spPr>
      </p:pic>
      <p:sp>
        <p:nvSpPr>
          <p:cNvPr id="199" name="Text"/>
          <p:cNvSpPr txBox="1"/>
          <p:nvPr/>
        </p:nvSpPr>
        <p:spPr>
          <a:xfrm>
            <a:off x="3803650" y="2241550"/>
            <a:ext cx="16510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1600">
                <a:solidFill>
                  <a:srgbClr val="000000"/>
                </a:solidFill>
                <a:latin typeface="Times Roman"/>
                <a:ea typeface="Times Roman"/>
                <a:cs typeface="Times Roman"/>
                <a:sym typeface="Times Roman"/>
              </a:defRPr>
            </a:lvl1pPr>
          </a:lstStyle>
          <a:p>
            <a:r>
              <a: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EECBC"/>
            </a:gs>
            <a:gs pos="100000">
              <a:srgbClr val="FEFEFE"/>
            </a:gs>
          </a:gsLst>
          <a:lin ang="5400000" scaled="0"/>
        </a:gradFill>
        <a:effectLst/>
      </p:bgPr>
    </p:bg>
    <p:spTree>
      <p:nvGrpSpPr>
        <p:cNvPr id="1" name=""/>
        <p:cNvGrpSpPr/>
        <p:nvPr/>
      </p:nvGrpSpPr>
      <p:grpSpPr>
        <a:xfrm>
          <a:off x="0" y="0"/>
          <a:ext cx="0" cy="0"/>
          <a:chOff x="0" y="0"/>
          <a:chExt cx="0" cy="0"/>
        </a:xfrm>
      </p:grpSpPr>
      <p:sp>
        <p:nvSpPr>
          <p:cNvPr id="201" name="Tables"/>
          <p:cNvSpPr txBox="1"/>
          <p:nvPr/>
        </p:nvSpPr>
        <p:spPr>
          <a:xfrm>
            <a:off x="12191369" y="1143063"/>
            <a:ext cx="5659886" cy="1581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7000" cap="all" spc="140">
                <a:solidFill>
                  <a:srgbClr val="070907"/>
                </a:solidFill>
                <a:latin typeface="DIN Condensed Bold"/>
                <a:ea typeface="DIN Condensed Bold"/>
                <a:cs typeface="DIN Condensed Bold"/>
                <a:sym typeface="DIN Condensed Bold"/>
              </a:defRPr>
            </a:lvl1pPr>
          </a:lstStyle>
          <a:p>
            <a:r>
              <a:t>Tables</a:t>
            </a:r>
          </a:p>
        </p:txBody>
      </p:sp>
      <p:sp>
        <p:nvSpPr>
          <p:cNvPr id="202" name="Text"/>
          <p:cNvSpPr txBox="1"/>
          <p:nvPr/>
        </p:nvSpPr>
        <p:spPr>
          <a:xfrm>
            <a:off x="3803650" y="2241550"/>
            <a:ext cx="165100" cy="342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1600">
                <a:solidFill>
                  <a:srgbClr val="000000"/>
                </a:solidFill>
                <a:latin typeface="Times Roman"/>
                <a:ea typeface="Times Roman"/>
                <a:cs typeface="Times Roman"/>
                <a:sym typeface="Times Roman"/>
              </a:defRPr>
            </a:lvl1pPr>
          </a:lstStyle>
          <a:p>
            <a:r>
              <a:t> </a:t>
            </a:r>
          </a:p>
        </p:txBody>
      </p:sp>
      <p:sp>
        <p:nvSpPr>
          <p:cNvPr id="203" name="Text"/>
          <p:cNvSpPr txBox="1"/>
          <p:nvPr/>
        </p:nvSpPr>
        <p:spPr>
          <a:xfrm>
            <a:off x="5698716" y="2111717"/>
            <a:ext cx="165101" cy="34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defRPr sz="1600">
                <a:solidFill>
                  <a:srgbClr val="000000"/>
                </a:solidFill>
                <a:latin typeface="Times Roman"/>
                <a:ea typeface="Times Roman"/>
                <a:cs typeface="Times Roman"/>
                <a:sym typeface="Times Roman"/>
              </a:defRPr>
            </a:lvl1pPr>
          </a:lstStyle>
          <a:p>
            <a:r>
              <a:t> </a:t>
            </a:r>
          </a:p>
        </p:txBody>
      </p:sp>
      <p:sp>
        <p:nvSpPr>
          <p:cNvPr id="204" name="Spring23_S003_12_vendor…"/>
          <p:cNvSpPr txBox="1"/>
          <p:nvPr/>
        </p:nvSpPr>
        <p:spPr>
          <a:xfrm>
            <a:off x="11477552" y="3401294"/>
            <a:ext cx="12245730" cy="102349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Spring23_S003_12_vendor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Spring23_S003_12_Warehouse2;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Spring23_S003_12_Warehouse1;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Spring23_S003_12_vendor_warehouse;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Spring23_S003_12_Delivery_Worker1;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Spring23_S003_12_warehouse_deliveryVehicle;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Spring23_S003_12_Warehouse_worker;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Spring23_S003_12_Delivery_Worker2; </a:t>
            </a:r>
            <a:endParaRPr sz="907" spc="18">
              <a:solidFill>
                <a:srgbClr val="000000"/>
              </a:solidFill>
            </a:endParaRPr>
          </a:p>
          <a:p>
            <a:pPr marL="725952" indent="-607207" algn="l" defTabSz="550545">
              <a:spcBef>
                <a:spcPts val="4000"/>
              </a:spcBef>
              <a:buClr>
                <a:srgbClr val="7030A0"/>
              </a:buClr>
              <a:buSzPct val="75000"/>
              <a:buFont typeface="Calibri"/>
              <a:buChar char="•"/>
              <a:defRPr sz="3570" b="1" spc="71">
                <a:latin typeface="American Typewriter"/>
                <a:ea typeface="American Typewriter"/>
                <a:cs typeface="American Typewriter"/>
                <a:sym typeface="American Typewriter"/>
              </a:defRPr>
            </a:pPr>
            <a:r>
              <a:t>Spring23_S003_12_Delivery_Order; </a:t>
            </a:r>
            <a:endParaRPr sz="907" spc="18">
              <a:solidFill>
                <a:srgbClr val="000000"/>
              </a:solidFill>
            </a:endParaRPr>
          </a:p>
        </p:txBody>
      </p:sp>
      <p:sp>
        <p:nvSpPr>
          <p:cNvPr id="205" name="Spring23_S003_12_Delivery_Mealkit;…"/>
          <p:cNvSpPr txBox="1"/>
          <p:nvPr/>
        </p:nvSpPr>
        <p:spPr>
          <a:xfrm>
            <a:off x="1167056" y="592226"/>
            <a:ext cx="11740967" cy="110287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Spring23_S003_12_Delivery_Mealkit;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Spring23_S003_12_Mealkit;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Spring23_S003_12_customer1;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Spring23_S003_12_Customer2;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Spring23_S003_12_Subscription1;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Spring23_S003_12_Customer_Phoneno;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Spring23_S003_12_customer_order;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Spring23_S003_12_Subscription2;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Spring23_S003_12_Subscription_mealkit;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Spring23_S003_12_orders1; </a:t>
            </a:r>
            <a:endParaRPr sz="864" spc="17">
              <a:solidFill>
                <a:srgbClr val="000000"/>
              </a:solidFill>
            </a:endParaRPr>
          </a:p>
          <a:p>
            <a:pPr marL="691790" indent="-578633" algn="l" defTabSz="524637">
              <a:spcBef>
                <a:spcPts val="3800"/>
              </a:spcBef>
              <a:buClr>
                <a:srgbClr val="7030A0"/>
              </a:buClr>
              <a:buSzPct val="75000"/>
              <a:buFont typeface="Calibri"/>
              <a:buChar char="•"/>
              <a:defRPr sz="3402" b="1" spc="68">
                <a:latin typeface="American Typewriter"/>
                <a:ea typeface="American Typewriter"/>
                <a:cs typeface="American Typewriter"/>
                <a:sym typeface="American Typewriter"/>
              </a:defRPr>
            </a:pPr>
            <a:r>
              <a:t>Spring23_S003_12_orders2;</a:t>
            </a:r>
          </a:p>
        </p:txBody>
      </p:sp>
      <p:pic>
        <p:nvPicPr>
          <p:cNvPr id="206" name="dining-table-date-with-glasses-wine-hand-drawn-sketch-vector-illustration_460848-15064.jpg.avif" descr="dining-table-date-with-glasses-wine-hand-drawn-sketch-vector-illustration_460848-15064.jpg.avif"/>
          <p:cNvPicPr>
            <a:picLocks noChangeAspect="1"/>
          </p:cNvPicPr>
          <p:nvPr/>
        </p:nvPicPr>
        <p:blipFill>
          <a:blip r:embed="rId2"/>
          <a:srcRect l="14843" t="20396" r="14811" b="13675"/>
          <a:stretch>
            <a:fillRect/>
          </a:stretch>
        </p:blipFill>
        <p:spPr>
          <a:xfrm>
            <a:off x="18719886" y="197803"/>
            <a:ext cx="5400703" cy="4170728"/>
          </a:xfrm>
          <a:custGeom>
            <a:avLst/>
            <a:gdLst/>
            <a:ahLst/>
            <a:cxnLst>
              <a:cxn ang="0">
                <a:pos x="wd2" y="hd2"/>
              </a:cxn>
              <a:cxn ang="5400000">
                <a:pos x="wd2" y="hd2"/>
              </a:cxn>
              <a:cxn ang="10800000">
                <a:pos x="wd2" y="hd2"/>
              </a:cxn>
              <a:cxn ang="16200000">
                <a:pos x="wd2" y="hd2"/>
              </a:cxn>
            </a:cxnLst>
            <a:rect l="0" t="0" r="r" b="b"/>
            <a:pathLst>
              <a:path w="21599" h="21527" extrusionOk="0">
                <a:moveTo>
                  <a:pt x="10815" y="3"/>
                </a:moveTo>
                <a:cubicBezTo>
                  <a:pt x="10771" y="-10"/>
                  <a:pt x="10696" y="23"/>
                  <a:pt x="10618" y="91"/>
                </a:cubicBezTo>
                <a:cubicBezTo>
                  <a:pt x="10562" y="140"/>
                  <a:pt x="10503" y="181"/>
                  <a:pt x="10488" y="181"/>
                </a:cubicBezTo>
                <a:cubicBezTo>
                  <a:pt x="10472" y="181"/>
                  <a:pt x="10439" y="243"/>
                  <a:pt x="10415" y="318"/>
                </a:cubicBezTo>
                <a:cubicBezTo>
                  <a:pt x="10372" y="451"/>
                  <a:pt x="10372" y="458"/>
                  <a:pt x="10435" y="554"/>
                </a:cubicBezTo>
                <a:cubicBezTo>
                  <a:pt x="10555" y="733"/>
                  <a:pt x="10511" y="860"/>
                  <a:pt x="10293" y="963"/>
                </a:cubicBezTo>
                <a:cubicBezTo>
                  <a:pt x="10195" y="1009"/>
                  <a:pt x="10141" y="1059"/>
                  <a:pt x="10115" y="1129"/>
                </a:cubicBezTo>
                <a:cubicBezTo>
                  <a:pt x="10081" y="1219"/>
                  <a:pt x="10074" y="1223"/>
                  <a:pt x="10032" y="1176"/>
                </a:cubicBezTo>
                <a:cubicBezTo>
                  <a:pt x="10007" y="1148"/>
                  <a:pt x="9957" y="1114"/>
                  <a:pt x="9923" y="1101"/>
                </a:cubicBezTo>
                <a:cubicBezTo>
                  <a:pt x="9874" y="1082"/>
                  <a:pt x="9859" y="1089"/>
                  <a:pt x="9859" y="1137"/>
                </a:cubicBezTo>
                <a:cubicBezTo>
                  <a:pt x="9859" y="1172"/>
                  <a:pt x="9879" y="1230"/>
                  <a:pt x="9904" y="1264"/>
                </a:cubicBezTo>
                <a:cubicBezTo>
                  <a:pt x="9956" y="1339"/>
                  <a:pt x="9935" y="1404"/>
                  <a:pt x="9858" y="1404"/>
                </a:cubicBezTo>
                <a:cubicBezTo>
                  <a:pt x="9793" y="1404"/>
                  <a:pt x="9788" y="1450"/>
                  <a:pt x="9847" y="1512"/>
                </a:cubicBezTo>
                <a:cubicBezTo>
                  <a:pt x="9872" y="1539"/>
                  <a:pt x="9882" y="1587"/>
                  <a:pt x="9872" y="1627"/>
                </a:cubicBezTo>
                <a:cubicBezTo>
                  <a:pt x="9861" y="1671"/>
                  <a:pt x="9882" y="1739"/>
                  <a:pt x="9929" y="1820"/>
                </a:cubicBezTo>
                <a:cubicBezTo>
                  <a:pt x="9990" y="1922"/>
                  <a:pt x="10001" y="1974"/>
                  <a:pt x="9991" y="2102"/>
                </a:cubicBezTo>
                <a:cubicBezTo>
                  <a:pt x="9976" y="2285"/>
                  <a:pt x="9946" y="2363"/>
                  <a:pt x="9850" y="2479"/>
                </a:cubicBezTo>
                <a:cubicBezTo>
                  <a:pt x="9795" y="2546"/>
                  <a:pt x="9761" y="2560"/>
                  <a:pt x="9701" y="2541"/>
                </a:cubicBezTo>
                <a:cubicBezTo>
                  <a:pt x="9638" y="2521"/>
                  <a:pt x="9630" y="2524"/>
                  <a:pt x="9658" y="2561"/>
                </a:cubicBezTo>
                <a:cubicBezTo>
                  <a:pt x="9706" y="2625"/>
                  <a:pt x="9702" y="2644"/>
                  <a:pt x="9620" y="2770"/>
                </a:cubicBezTo>
                <a:cubicBezTo>
                  <a:pt x="9563" y="2858"/>
                  <a:pt x="9557" y="2881"/>
                  <a:pt x="9593" y="2881"/>
                </a:cubicBezTo>
                <a:cubicBezTo>
                  <a:pt x="9617" y="2881"/>
                  <a:pt x="9649" y="2916"/>
                  <a:pt x="9663" y="2961"/>
                </a:cubicBezTo>
                <a:cubicBezTo>
                  <a:pt x="9692" y="3061"/>
                  <a:pt x="9885" y="3264"/>
                  <a:pt x="9978" y="3295"/>
                </a:cubicBezTo>
                <a:cubicBezTo>
                  <a:pt x="10082" y="3328"/>
                  <a:pt x="10150" y="3477"/>
                  <a:pt x="10216" y="3813"/>
                </a:cubicBezTo>
                <a:cubicBezTo>
                  <a:pt x="10275" y="4110"/>
                  <a:pt x="10274" y="4221"/>
                  <a:pt x="10213" y="4143"/>
                </a:cubicBezTo>
                <a:cubicBezTo>
                  <a:pt x="10197" y="4121"/>
                  <a:pt x="10165" y="4104"/>
                  <a:pt x="10143" y="4104"/>
                </a:cubicBezTo>
                <a:cubicBezTo>
                  <a:pt x="10103" y="4104"/>
                  <a:pt x="10103" y="4126"/>
                  <a:pt x="10155" y="4536"/>
                </a:cubicBezTo>
                <a:cubicBezTo>
                  <a:pt x="10167" y="4635"/>
                  <a:pt x="10159" y="4679"/>
                  <a:pt x="10115" y="4730"/>
                </a:cubicBezTo>
                <a:cubicBezTo>
                  <a:pt x="10064" y="4790"/>
                  <a:pt x="9986" y="4797"/>
                  <a:pt x="9353" y="4814"/>
                </a:cubicBezTo>
                <a:cubicBezTo>
                  <a:pt x="8965" y="4825"/>
                  <a:pt x="8597" y="4837"/>
                  <a:pt x="8537" y="4839"/>
                </a:cubicBezTo>
                <a:lnTo>
                  <a:pt x="8428" y="4841"/>
                </a:lnTo>
                <a:lnTo>
                  <a:pt x="8382" y="4608"/>
                </a:lnTo>
                <a:cubicBezTo>
                  <a:pt x="8332" y="4358"/>
                  <a:pt x="8249" y="4129"/>
                  <a:pt x="8078" y="3770"/>
                </a:cubicBezTo>
                <a:cubicBezTo>
                  <a:pt x="7973" y="3548"/>
                  <a:pt x="7882" y="3247"/>
                  <a:pt x="7867" y="3075"/>
                </a:cubicBezTo>
                <a:cubicBezTo>
                  <a:pt x="7858" y="2968"/>
                  <a:pt x="7941" y="2881"/>
                  <a:pt x="8050" y="2881"/>
                </a:cubicBezTo>
                <a:cubicBezTo>
                  <a:pt x="8182" y="2881"/>
                  <a:pt x="8294" y="2807"/>
                  <a:pt x="8339" y="2692"/>
                </a:cubicBezTo>
                <a:cubicBezTo>
                  <a:pt x="8401" y="2531"/>
                  <a:pt x="8393" y="2504"/>
                  <a:pt x="8263" y="2428"/>
                </a:cubicBezTo>
                <a:cubicBezTo>
                  <a:pt x="8115" y="2342"/>
                  <a:pt x="8087" y="2204"/>
                  <a:pt x="8198" y="2110"/>
                </a:cubicBezTo>
                <a:cubicBezTo>
                  <a:pt x="8360" y="1973"/>
                  <a:pt x="8353" y="1812"/>
                  <a:pt x="8182" y="1777"/>
                </a:cubicBezTo>
                <a:cubicBezTo>
                  <a:pt x="8119" y="1764"/>
                  <a:pt x="8057" y="1724"/>
                  <a:pt x="8039" y="1686"/>
                </a:cubicBezTo>
                <a:cubicBezTo>
                  <a:pt x="7999" y="1605"/>
                  <a:pt x="7941" y="1601"/>
                  <a:pt x="7878" y="1674"/>
                </a:cubicBezTo>
                <a:cubicBezTo>
                  <a:pt x="7838" y="1722"/>
                  <a:pt x="7828" y="1723"/>
                  <a:pt x="7799" y="1678"/>
                </a:cubicBezTo>
                <a:cubicBezTo>
                  <a:pt x="7758" y="1614"/>
                  <a:pt x="7756" y="1093"/>
                  <a:pt x="7796" y="697"/>
                </a:cubicBezTo>
                <a:cubicBezTo>
                  <a:pt x="7840" y="260"/>
                  <a:pt x="7825" y="233"/>
                  <a:pt x="7547" y="201"/>
                </a:cubicBezTo>
                <a:cubicBezTo>
                  <a:pt x="7130" y="154"/>
                  <a:pt x="7131" y="154"/>
                  <a:pt x="7098" y="1234"/>
                </a:cubicBezTo>
                <a:cubicBezTo>
                  <a:pt x="7083" y="1693"/>
                  <a:pt x="7062" y="2127"/>
                  <a:pt x="7052" y="2197"/>
                </a:cubicBezTo>
                <a:cubicBezTo>
                  <a:pt x="7041" y="2266"/>
                  <a:pt x="7030" y="2339"/>
                  <a:pt x="7028" y="2358"/>
                </a:cubicBezTo>
                <a:cubicBezTo>
                  <a:pt x="7026" y="2378"/>
                  <a:pt x="7016" y="2419"/>
                  <a:pt x="7007" y="2448"/>
                </a:cubicBezTo>
                <a:cubicBezTo>
                  <a:pt x="6992" y="2499"/>
                  <a:pt x="6984" y="2577"/>
                  <a:pt x="6940" y="3043"/>
                </a:cubicBezTo>
                <a:cubicBezTo>
                  <a:pt x="6931" y="3142"/>
                  <a:pt x="6901" y="3262"/>
                  <a:pt x="6872" y="3309"/>
                </a:cubicBezTo>
                <a:cubicBezTo>
                  <a:pt x="6844" y="3356"/>
                  <a:pt x="6820" y="3408"/>
                  <a:pt x="6820" y="3426"/>
                </a:cubicBezTo>
                <a:cubicBezTo>
                  <a:pt x="6820" y="3443"/>
                  <a:pt x="6789" y="3520"/>
                  <a:pt x="6752" y="3598"/>
                </a:cubicBezTo>
                <a:cubicBezTo>
                  <a:pt x="6593" y="3921"/>
                  <a:pt x="6466" y="4288"/>
                  <a:pt x="6393" y="4626"/>
                </a:cubicBezTo>
                <a:cubicBezTo>
                  <a:pt x="6350" y="4824"/>
                  <a:pt x="6305" y="5025"/>
                  <a:pt x="6294" y="5075"/>
                </a:cubicBezTo>
                <a:cubicBezTo>
                  <a:pt x="6272" y="5176"/>
                  <a:pt x="6211" y="5209"/>
                  <a:pt x="5975" y="5241"/>
                </a:cubicBezTo>
                <a:cubicBezTo>
                  <a:pt x="5846" y="5258"/>
                  <a:pt x="5817" y="5274"/>
                  <a:pt x="5823" y="5322"/>
                </a:cubicBezTo>
                <a:cubicBezTo>
                  <a:pt x="5827" y="5357"/>
                  <a:pt x="5812" y="5382"/>
                  <a:pt x="5788" y="5382"/>
                </a:cubicBezTo>
                <a:cubicBezTo>
                  <a:pt x="5765" y="5382"/>
                  <a:pt x="5749" y="5362"/>
                  <a:pt x="5753" y="5337"/>
                </a:cubicBezTo>
                <a:cubicBezTo>
                  <a:pt x="5763" y="5274"/>
                  <a:pt x="5686" y="5279"/>
                  <a:pt x="5668" y="5343"/>
                </a:cubicBezTo>
                <a:cubicBezTo>
                  <a:pt x="5659" y="5372"/>
                  <a:pt x="5629" y="5395"/>
                  <a:pt x="5601" y="5394"/>
                </a:cubicBezTo>
                <a:cubicBezTo>
                  <a:pt x="5493" y="5391"/>
                  <a:pt x="5024" y="5512"/>
                  <a:pt x="4955" y="5560"/>
                </a:cubicBezTo>
                <a:cubicBezTo>
                  <a:pt x="4915" y="5588"/>
                  <a:pt x="4719" y="5680"/>
                  <a:pt x="4520" y="5763"/>
                </a:cubicBezTo>
                <a:cubicBezTo>
                  <a:pt x="3953" y="5998"/>
                  <a:pt x="2936" y="6524"/>
                  <a:pt x="2623" y="6742"/>
                </a:cubicBezTo>
                <a:cubicBezTo>
                  <a:pt x="2526" y="6810"/>
                  <a:pt x="1930" y="7244"/>
                  <a:pt x="1814" y="7332"/>
                </a:cubicBezTo>
                <a:cubicBezTo>
                  <a:pt x="1752" y="7379"/>
                  <a:pt x="1655" y="7443"/>
                  <a:pt x="1598" y="7475"/>
                </a:cubicBezTo>
                <a:cubicBezTo>
                  <a:pt x="1540" y="7508"/>
                  <a:pt x="1493" y="7547"/>
                  <a:pt x="1493" y="7561"/>
                </a:cubicBezTo>
                <a:cubicBezTo>
                  <a:pt x="1493" y="7576"/>
                  <a:pt x="1372" y="7699"/>
                  <a:pt x="1225" y="7834"/>
                </a:cubicBezTo>
                <a:cubicBezTo>
                  <a:pt x="1073" y="7973"/>
                  <a:pt x="851" y="8225"/>
                  <a:pt x="714" y="8414"/>
                </a:cubicBezTo>
                <a:cubicBezTo>
                  <a:pt x="580" y="8598"/>
                  <a:pt x="455" y="8748"/>
                  <a:pt x="435" y="8748"/>
                </a:cubicBezTo>
                <a:cubicBezTo>
                  <a:pt x="414" y="8748"/>
                  <a:pt x="404" y="8757"/>
                  <a:pt x="414" y="8770"/>
                </a:cubicBezTo>
                <a:cubicBezTo>
                  <a:pt x="424" y="8783"/>
                  <a:pt x="411" y="8837"/>
                  <a:pt x="384" y="8889"/>
                </a:cubicBezTo>
                <a:cubicBezTo>
                  <a:pt x="357" y="8941"/>
                  <a:pt x="317" y="9027"/>
                  <a:pt x="295" y="9083"/>
                </a:cubicBezTo>
                <a:cubicBezTo>
                  <a:pt x="273" y="9140"/>
                  <a:pt x="226" y="9226"/>
                  <a:pt x="192" y="9274"/>
                </a:cubicBezTo>
                <a:cubicBezTo>
                  <a:pt x="157" y="9322"/>
                  <a:pt x="134" y="9360"/>
                  <a:pt x="139" y="9360"/>
                </a:cubicBezTo>
                <a:cubicBezTo>
                  <a:pt x="145" y="9360"/>
                  <a:pt x="125" y="9477"/>
                  <a:pt x="96" y="9620"/>
                </a:cubicBezTo>
                <a:cubicBezTo>
                  <a:pt x="61" y="9796"/>
                  <a:pt x="44" y="10009"/>
                  <a:pt x="44" y="10268"/>
                </a:cubicBezTo>
                <a:cubicBezTo>
                  <a:pt x="44" y="10496"/>
                  <a:pt x="31" y="10661"/>
                  <a:pt x="14" y="10675"/>
                </a:cubicBezTo>
                <a:cubicBezTo>
                  <a:pt x="5" y="10682"/>
                  <a:pt x="0" y="10693"/>
                  <a:pt x="0" y="10704"/>
                </a:cubicBezTo>
                <a:cubicBezTo>
                  <a:pt x="-1" y="10715"/>
                  <a:pt x="3" y="10728"/>
                  <a:pt x="11" y="10741"/>
                </a:cubicBezTo>
                <a:cubicBezTo>
                  <a:pt x="25" y="10764"/>
                  <a:pt x="45" y="10953"/>
                  <a:pt x="55" y="11161"/>
                </a:cubicBezTo>
                <a:cubicBezTo>
                  <a:pt x="74" y="11529"/>
                  <a:pt x="161" y="12106"/>
                  <a:pt x="266" y="12550"/>
                </a:cubicBezTo>
                <a:cubicBezTo>
                  <a:pt x="295" y="12670"/>
                  <a:pt x="313" y="12801"/>
                  <a:pt x="306" y="12838"/>
                </a:cubicBezTo>
                <a:cubicBezTo>
                  <a:pt x="297" y="12884"/>
                  <a:pt x="338" y="12976"/>
                  <a:pt x="431" y="13119"/>
                </a:cubicBezTo>
                <a:cubicBezTo>
                  <a:pt x="508" y="13236"/>
                  <a:pt x="563" y="13347"/>
                  <a:pt x="554" y="13367"/>
                </a:cubicBezTo>
                <a:cubicBezTo>
                  <a:pt x="544" y="13387"/>
                  <a:pt x="551" y="13393"/>
                  <a:pt x="568" y="13379"/>
                </a:cubicBezTo>
                <a:cubicBezTo>
                  <a:pt x="606" y="13348"/>
                  <a:pt x="698" y="13588"/>
                  <a:pt x="676" y="13662"/>
                </a:cubicBezTo>
                <a:cubicBezTo>
                  <a:pt x="667" y="13692"/>
                  <a:pt x="640" y="13707"/>
                  <a:pt x="615" y="13695"/>
                </a:cubicBezTo>
                <a:cubicBezTo>
                  <a:pt x="589" y="13681"/>
                  <a:pt x="573" y="13693"/>
                  <a:pt x="573" y="13727"/>
                </a:cubicBezTo>
                <a:cubicBezTo>
                  <a:pt x="573" y="13757"/>
                  <a:pt x="655" y="13864"/>
                  <a:pt x="755" y="13965"/>
                </a:cubicBezTo>
                <a:cubicBezTo>
                  <a:pt x="863" y="14075"/>
                  <a:pt x="936" y="14177"/>
                  <a:pt x="936" y="14217"/>
                </a:cubicBezTo>
                <a:cubicBezTo>
                  <a:pt x="936" y="14254"/>
                  <a:pt x="983" y="14338"/>
                  <a:pt x="1041" y="14403"/>
                </a:cubicBezTo>
                <a:cubicBezTo>
                  <a:pt x="1099" y="14470"/>
                  <a:pt x="1141" y="14547"/>
                  <a:pt x="1136" y="14582"/>
                </a:cubicBezTo>
                <a:cubicBezTo>
                  <a:pt x="1132" y="14615"/>
                  <a:pt x="1148" y="14653"/>
                  <a:pt x="1173" y="14666"/>
                </a:cubicBezTo>
                <a:cubicBezTo>
                  <a:pt x="1197" y="14678"/>
                  <a:pt x="1210" y="14674"/>
                  <a:pt x="1201" y="14655"/>
                </a:cubicBezTo>
                <a:cubicBezTo>
                  <a:pt x="1172" y="14594"/>
                  <a:pt x="1233" y="14583"/>
                  <a:pt x="1295" y="14639"/>
                </a:cubicBezTo>
                <a:cubicBezTo>
                  <a:pt x="1368" y="14705"/>
                  <a:pt x="1500" y="14966"/>
                  <a:pt x="1504" y="15053"/>
                </a:cubicBezTo>
                <a:cubicBezTo>
                  <a:pt x="1508" y="15127"/>
                  <a:pt x="1608" y="15271"/>
                  <a:pt x="1785" y="15458"/>
                </a:cubicBezTo>
                <a:cubicBezTo>
                  <a:pt x="1858" y="15535"/>
                  <a:pt x="1937" y="15653"/>
                  <a:pt x="1958" y="15721"/>
                </a:cubicBezTo>
                <a:cubicBezTo>
                  <a:pt x="1968" y="15749"/>
                  <a:pt x="2012" y="15822"/>
                  <a:pt x="2039" y="15876"/>
                </a:cubicBezTo>
                <a:cubicBezTo>
                  <a:pt x="2033" y="15858"/>
                  <a:pt x="2035" y="15836"/>
                  <a:pt x="2049" y="15825"/>
                </a:cubicBezTo>
                <a:cubicBezTo>
                  <a:pt x="2063" y="15813"/>
                  <a:pt x="2083" y="15819"/>
                  <a:pt x="2092" y="15837"/>
                </a:cubicBezTo>
                <a:cubicBezTo>
                  <a:pt x="2101" y="15856"/>
                  <a:pt x="2097" y="15881"/>
                  <a:pt x="2082" y="15893"/>
                </a:cubicBezTo>
                <a:cubicBezTo>
                  <a:pt x="2069" y="15903"/>
                  <a:pt x="2052" y="15896"/>
                  <a:pt x="2042" y="15880"/>
                </a:cubicBezTo>
                <a:cubicBezTo>
                  <a:pt x="2079" y="15952"/>
                  <a:pt x="2102" y="16011"/>
                  <a:pt x="2149" y="16085"/>
                </a:cubicBezTo>
                <a:cubicBezTo>
                  <a:pt x="2258" y="16259"/>
                  <a:pt x="2306" y="16368"/>
                  <a:pt x="2319" y="16476"/>
                </a:cubicBezTo>
                <a:cubicBezTo>
                  <a:pt x="2328" y="16559"/>
                  <a:pt x="2354" y="16636"/>
                  <a:pt x="2376" y="16646"/>
                </a:cubicBezTo>
                <a:cubicBezTo>
                  <a:pt x="2397" y="16657"/>
                  <a:pt x="2414" y="16699"/>
                  <a:pt x="2414" y="16739"/>
                </a:cubicBezTo>
                <a:cubicBezTo>
                  <a:pt x="2414" y="16778"/>
                  <a:pt x="2441" y="16827"/>
                  <a:pt x="2472" y="16849"/>
                </a:cubicBezTo>
                <a:cubicBezTo>
                  <a:pt x="2504" y="16871"/>
                  <a:pt x="2523" y="16899"/>
                  <a:pt x="2514" y="16911"/>
                </a:cubicBezTo>
                <a:cubicBezTo>
                  <a:pt x="2505" y="16922"/>
                  <a:pt x="2513" y="16954"/>
                  <a:pt x="2530" y="16980"/>
                </a:cubicBezTo>
                <a:cubicBezTo>
                  <a:pt x="2553" y="17017"/>
                  <a:pt x="2544" y="17036"/>
                  <a:pt x="2493" y="17064"/>
                </a:cubicBezTo>
                <a:cubicBezTo>
                  <a:pt x="2437" y="17096"/>
                  <a:pt x="2437" y="17101"/>
                  <a:pt x="2487" y="17089"/>
                </a:cubicBezTo>
                <a:cubicBezTo>
                  <a:pt x="2572" y="17068"/>
                  <a:pt x="2638" y="17128"/>
                  <a:pt x="2638" y="17226"/>
                </a:cubicBezTo>
                <a:cubicBezTo>
                  <a:pt x="2638" y="17273"/>
                  <a:pt x="2658" y="17339"/>
                  <a:pt x="2685" y="17374"/>
                </a:cubicBezTo>
                <a:cubicBezTo>
                  <a:pt x="2712" y="17408"/>
                  <a:pt x="2734" y="17462"/>
                  <a:pt x="2734" y="17492"/>
                </a:cubicBezTo>
                <a:cubicBezTo>
                  <a:pt x="2734" y="17523"/>
                  <a:pt x="2759" y="17554"/>
                  <a:pt x="2790" y="17560"/>
                </a:cubicBezTo>
                <a:cubicBezTo>
                  <a:pt x="2904" y="17584"/>
                  <a:pt x="2928" y="17603"/>
                  <a:pt x="2893" y="17648"/>
                </a:cubicBezTo>
                <a:cubicBezTo>
                  <a:pt x="2851" y="17702"/>
                  <a:pt x="2851" y="17749"/>
                  <a:pt x="2893" y="17749"/>
                </a:cubicBezTo>
                <a:cubicBezTo>
                  <a:pt x="2911" y="17749"/>
                  <a:pt x="2951" y="17777"/>
                  <a:pt x="2982" y="17812"/>
                </a:cubicBezTo>
                <a:cubicBezTo>
                  <a:pt x="3013" y="17847"/>
                  <a:pt x="3029" y="17855"/>
                  <a:pt x="3018" y="17833"/>
                </a:cubicBezTo>
                <a:cubicBezTo>
                  <a:pt x="2994" y="17777"/>
                  <a:pt x="3065" y="17706"/>
                  <a:pt x="3118" y="17732"/>
                </a:cubicBezTo>
                <a:cubicBezTo>
                  <a:pt x="3142" y="17744"/>
                  <a:pt x="3170" y="17735"/>
                  <a:pt x="3180" y="17714"/>
                </a:cubicBezTo>
                <a:cubicBezTo>
                  <a:pt x="3209" y="17654"/>
                  <a:pt x="3250" y="17706"/>
                  <a:pt x="3250" y="17802"/>
                </a:cubicBezTo>
                <a:cubicBezTo>
                  <a:pt x="3250" y="17908"/>
                  <a:pt x="3208" y="17944"/>
                  <a:pt x="3085" y="17945"/>
                </a:cubicBezTo>
                <a:cubicBezTo>
                  <a:pt x="3033" y="17946"/>
                  <a:pt x="2986" y="17963"/>
                  <a:pt x="2980" y="17984"/>
                </a:cubicBezTo>
                <a:cubicBezTo>
                  <a:pt x="2975" y="18005"/>
                  <a:pt x="3005" y="18020"/>
                  <a:pt x="3045" y="18019"/>
                </a:cubicBezTo>
                <a:cubicBezTo>
                  <a:pt x="3141" y="18017"/>
                  <a:pt x="3163" y="18098"/>
                  <a:pt x="3079" y="18140"/>
                </a:cubicBezTo>
                <a:lnTo>
                  <a:pt x="3014" y="18173"/>
                </a:lnTo>
                <a:lnTo>
                  <a:pt x="3091" y="18214"/>
                </a:lnTo>
                <a:cubicBezTo>
                  <a:pt x="3194" y="18265"/>
                  <a:pt x="3190" y="18268"/>
                  <a:pt x="3185" y="18154"/>
                </a:cubicBezTo>
                <a:cubicBezTo>
                  <a:pt x="3183" y="18100"/>
                  <a:pt x="3194" y="18054"/>
                  <a:pt x="3209" y="18054"/>
                </a:cubicBezTo>
                <a:cubicBezTo>
                  <a:pt x="3224" y="18054"/>
                  <a:pt x="3237" y="18087"/>
                  <a:pt x="3238" y="18127"/>
                </a:cubicBezTo>
                <a:cubicBezTo>
                  <a:pt x="3238" y="18168"/>
                  <a:pt x="3247" y="18216"/>
                  <a:pt x="3257" y="18236"/>
                </a:cubicBezTo>
                <a:cubicBezTo>
                  <a:pt x="3266" y="18256"/>
                  <a:pt x="3279" y="18399"/>
                  <a:pt x="3284" y="18552"/>
                </a:cubicBezTo>
                <a:lnTo>
                  <a:pt x="3293" y="18828"/>
                </a:lnTo>
                <a:lnTo>
                  <a:pt x="3380" y="18828"/>
                </a:lnTo>
                <a:cubicBezTo>
                  <a:pt x="3435" y="18828"/>
                  <a:pt x="3475" y="18806"/>
                  <a:pt x="3485" y="18771"/>
                </a:cubicBezTo>
                <a:cubicBezTo>
                  <a:pt x="3497" y="18732"/>
                  <a:pt x="3530" y="18717"/>
                  <a:pt x="3591" y="18724"/>
                </a:cubicBezTo>
                <a:cubicBezTo>
                  <a:pt x="3641" y="18729"/>
                  <a:pt x="3709" y="18715"/>
                  <a:pt x="3741" y="18693"/>
                </a:cubicBezTo>
                <a:cubicBezTo>
                  <a:pt x="3797" y="18653"/>
                  <a:pt x="3928" y="18688"/>
                  <a:pt x="4023" y="18767"/>
                </a:cubicBezTo>
                <a:cubicBezTo>
                  <a:pt x="4041" y="18782"/>
                  <a:pt x="4062" y="18779"/>
                  <a:pt x="4071" y="18760"/>
                </a:cubicBezTo>
                <a:cubicBezTo>
                  <a:pt x="4079" y="18742"/>
                  <a:pt x="4068" y="18719"/>
                  <a:pt x="4044" y="18707"/>
                </a:cubicBezTo>
                <a:cubicBezTo>
                  <a:pt x="3994" y="18683"/>
                  <a:pt x="4016" y="18610"/>
                  <a:pt x="4068" y="18629"/>
                </a:cubicBezTo>
                <a:cubicBezTo>
                  <a:pt x="4199" y="18679"/>
                  <a:pt x="4206" y="18685"/>
                  <a:pt x="4174" y="18734"/>
                </a:cubicBezTo>
                <a:cubicBezTo>
                  <a:pt x="4149" y="18772"/>
                  <a:pt x="4154" y="18788"/>
                  <a:pt x="4199" y="18803"/>
                </a:cubicBezTo>
                <a:cubicBezTo>
                  <a:pt x="4250" y="18821"/>
                  <a:pt x="4253" y="18832"/>
                  <a:pt x="4222" y="18896"/>
                </a:cubicBezTo>
                <a:cubicBezTo>
                  <a:pt x="4162" y="19019"/>
                  <a:pt x="4215" y="19020"/>
                  <a:pt x="4407" y="18898"/>
                </a:cubicBezTo>
                <a:cubicBezTo>
                  <a:pt x="4571" y="18794"/>
                  <a:pt x="4599" y="18786"/>
                  <a:pt x="4666" y="18826"/>
                </a:cubicBezTo>
                <a:cubicBezTo>
                  <a:pt x="4740" y="18870"/>
                  <a:pt x="4741" y="18872"/>
                  <a:pt x="4687" y="18926"/>
                </a:cubicBezTo>
                <a:cubicBezTo>
                  <a:pt x="4643" y="18970"/>
                  <a:pt x="4641" y="18978"/>
                  <a:pt x="4679" y="18961"/>
                </a:cubicBezTo>
                <a:cubicBezTo>
                  <a:pt x="4761" y="18925"/>
                  <a:pt x="4762" y="19002"/>
                  <a:pt x="4680" y="19060"/>
                </a:cubicBezTo>
                <a:cubicBezTo>
                  <a:pt x="4616" y="19105"/>
                  <a:pt x="4612" y="19114"/>
                  <a:pt x="4658" y="19115"/>
                </a:cubicBezTo>
                <a:cubicBezTo>
                  <a:pt x="4723" y="19116"/>
                  <a:pt x="4789" y="19069"/>
                  <a:pt x="4788" y="19023"/>
                </a:cubicBezTo>
                <a:cubicBezTo>
                  <a:pt x="4787" y="18977"/>
                  <a:pt x="4890" y="18933"/>
                  <a:pt x="4909" y="18971"/>
                </a:cubicBezTo>
                <a:cubicBezTo>
                  <a:pt x="4917" y="18989"/>
                  <a:pt x="4903" y="19021"/>
                  <a:pt x="4876" y="19041"/>
                </a:cubicBezTo>
                <a:cubicBezTo>
                  <a:pt x="4835" y="19071"/>
                  <a:pt x="4840" y="19076"/>
                  <a:pt x="4909" y="19070"/>
                </a:cubicBezTo>
                <a:cubicBezTo>
                  <a:pt x="4975" y="19064"/>
                  <a:pt x="4992" y="19076"/>
                  <a:pt x="4993" y="19133"/>
                </a:cubicBezTo>
                <a:cubicBezTo>
                  <a:pt x="4994" y="19173"/>
                  <a:pt x="4985" y="19225"/>
                  <a:pt x="4972" y="19248"/>
                </a:cubicBezTo>
                <a:cubicBezTo>
                  <a:pt x="4933" y="19320"/>
                  <a:pt x="5004" y="19340"/>
                  <a:pt x="5142" y="19297"/>
                </a:cubicBezTo>
                <a:cubicBezTo>
                  <a:pt x="5236" y="19268"/>
                  <a:pt x="5297" y="19268"/>
                  <a:pt x="5352" y="19295"/>
                </a:cubicBezTo>
                <a:cubicBezTo>
                  <a:pt x="5448" y="19342"/>
                  <a:pt x="5423" y="19404"/>
                  <a:pt x="5307" y="19404"/>
                </a:cubicBezTo>
                <a:cubicBezTo>
                  <a:pt x="5224" y="19404"/>
                  <a:pt x="5222" y="19408"/>
                  <a:pt x="5274" y="19459"/>
                </a:cubicBezTo>
                <a:cubicBezTo>
                  <a:pt x="5327" y="19512"/>
                  <a:pt x="5327" y="19513"/>
                  <a:pt x="5274" y="19566"/>
                </a:cubicBezTo>
                <a:cubicBezTo>
                  <a:pt x="5196" y="19643"/>
                  <a:pt x="5240" y="19673"/>
                  <a:pt x="5326" y="19600"/>
                </a:cubicBezTo>
                <a:cubicBezTo>
                  <a:pt x="5383" y="19552"/>
                  <a:pt x="5463" y="19539"/>
                  <a:pt x="5685" y="19539"/>
                </a:cubicBezTo>
                <a:cubicBezTo>
                  <a:pt x="5988" y="19539"/>
                  <a:pt x="6157" y="19589"/>
                  <a:pt x="6099" y="19664"/>
                </a:cubicBezTo>
                <a:cubicBezTo>
                  <a:pt x="6054" y="19722"/>
                  <a:pt x="6059" y="19764"/>
                  <a:pt x="6110" y="19764"/>
                </a:cubicBezTo>
                <a:cubicBezTo>
                  <a:pt x="6134" y="19764"/>
                  <a:pt x="6147" y="19747"/>
                  <a:pt x="6137" y="19727"/>
                </a:cubicBezTo>
                <a:cubicBezTo>
                  <a:pt x="6115" y="19681"/>
                  <a:pt x="6193" y="19641"/>
                  <a:pt x="6252" y="19670"/>
                </a:cubicBezTo>
                <a:cubicBezTo>
                  <a:pt x="6287" y="19687"/>
                  <a:pt x="6290" y="19704"/>
                  <a:pt x="6264" y="19744"/>
                </a:cubicBezTo>
                <a:cubicBezTo>
                  <a:pt x="6238" y="19784"/>
                  <a:pt x="6247" y="19799"/>
                  <a:pt x="6312" y="19817"/>
                </a:cubicBezTo>
                <a:cubicBezTo>
                  <a:pt x="6356" y="19830"/>
                  <a:pt x="6435" y="19836"/>
                  <a:pt x="6488" y="19832"/>
                </a:cubicBezTo>
                <a:cubicBezTo>
                  <a:pt x="6589" y="19823"/>
                  <a:pt x="6663" y="19857"/>
                  <a:pt x="6640" y="19904"/>
                </a:cubicBezTo>
                <a:cubicBezTo>
                  <a:pt x="6633" y="19918"/>
                  <a:pt x="6656" y="19930"/>
                  <a:pt x="6690" y="19928"/>
                </a:cubicBezTo>
                <a:cubicBezTo>
                  <a:pt x="6723" y="19927"/>
                  <a:pt x="6748" y="19944"/>
                  <a:pt x="6745" y="19965"/>
                </a:cubicBezTo>
                <a:cubicBezTo>
                  <a:pt x="6742" y="19989"/>
                  <a:pt x="6814" y="20006"/>
                  <a:pt x="6934" y="20010"/>
                </a:cubicBezTo>
                <a:cubicBezTo>
                  <a:pt x="7070" y="20015"/>
                  <a:pt x="7125" y="20005"/>
                  <a:pt x="7120" y="19975"/>
                </a:cubicBezTo>
                <a:cubicBezTo>
                  <a:pt x="7111" y="19920"/>
                  <a:pt x="7297" y="19867"/>
                  <a:pt x="7340" y="19914"/>
                </a:cubicBezTo>
                <a:cubicBezTo>
                  <a:pt x="7363" y="19938"/>
                  <a:pt x="7420" y="19922"/>
                  <a:pt x="7517" y="19869"/>
                </a:cubicBezTo>
                <a:cubicBezTo>
                  <a:pt x="7630" y="19806"/>
                  <a:pt x="7691" y="19795"/>
                  <a:pt x="7815" y="19811"/>
                </a:cubicBezTo>
                <a:cubicBezTo>
                  <a:pt x="8012" y="19838"/>
                  <a:pt x="8051" y="19882"/>
                  <a:pt x="7945" y="19961"/>
                </a:cubicBezTo>
                <a:lnTo>
                  <a:pt x="7866" y="20020"/>
                </a:lnTo>
                <a:lnTo>
                  <a:pt x="7953" y="20002"/>
                </a:lnTo>
                <a:cubicBezTo>
                  <a:pt x="8001" y="19992"/>
                  <a:pt x="8052" y="20001"/>
                  <a:pt x="8069" y="20022"/>
                </a:cubicBezTo>
                <a:cubicBezTo>
                  <a:pt x="8090" y="20050"/>
                  <a:pt x="8150" y="20048"/>
                  <a:pt x="8275" y="20018"/>
                </a:cubicBezTo>
                <a:cubicBezTo>
                  <a:pt x="8652" y="19928"/>
                  <a:pt x="9064" y="19974"/>
                  <a:pt x="8751" y="20071"/>
                </a:cubicBezTo>
                <a:cubicBezTo>
                  <a:pt x="8645" y="20105"/>
                  <a:pt x="8639" y="20112"/>
                  <a:pt x="8688" y="20151"/>
                </a:cubicBezTo>
                <a:cubicBezTo>
                  <a:pt x="8728" y="20184"/>
                  <a:pt x="8780" y="20185"/>
                  <a:pt x="8896" y="20158"/>
                </a:cubicBezTo>
                <a:cubicBezTo>
                  <a:pt x="9130" y="20102"/>
                  <a:pt x="9179" y="20176"/>
                  <a:pt x="8966" y="20264"/>
                </a:cubicBezTo>
                <a:cubicBezTo>
                  <a:pt x="8911" y="20287"/>
                  <a:pt x="8866" y="20328"/>
                  <a:pt x="8866" y="20356"/>
                </a:cubicBezTo>
                <a:cubicBezTo>
                  <a:pt x="8866" y="20394"/>
                  <a:pt x="8878" y="20400"/>
                  <a:pt x="8915" y="20375"/>
                </a:cubicBezTo>
                <a:cubicBezTo>
                  <a:pt x="8942" y="20356"/>
                  <a:pt x="8973" y="20322"/>
                  <a:pt x="8983" y="20301"/>
                </a:cubicBezTo>
                <a:cubicBezTo>
                  <a:pt x="8993" y="20280"/>
                  <a:pt x="9030" y="20273"/>
                  <a:pt x="9066" y="20285"/>
                </a:cubicBezTo>
                <a:cubicBezTo>
                  <a:pt x="9125" y="20304"/>
                  <a:pt x="9176" y="20261"/>
                  <a:pt x="9177" y="20188"/>
                </a:cubicBezTo>
                <a:cubicBezTo>
                  <a:pt x="9177" y="20173"/>
                  <a:pt x="9188" y="20162"/>
                  <a:pt x="9204" y="20164"/>
                </a:cubicBezTo>
                <a:cubicBezTo>
                  <a:pt x="9219" y="20166"/>
                  <a:pt x="9229" y="20181"/>
                  <a:pt x="9226" y="20196"/>
                </a:cubicBezTo>
                <a:cubicBezTo>
                  <a:pt x="9223" y="20212"/>
                  <a:pt x="9243" y="20222"/>
                  <a:pt x="9269" y="20219"/>
                </a:cubicBezTo>
                <a:cubicBezTo>
                  <a:pt x="9295" y="20216"/>
                  <a:pt x="9313" y="20233"/>
                  <a:pt x="9310" y="20256"/>
                </a:cubicBezTo>
                <a:cubicBezTo>
                  <a:pt x="9306" y="20285"/>
                  <a:pt x="9341" y="20281"/>
                  <a:pt x="9432" y="20246"/>
                </a:cubicBezTo>
                <a:cubicBezTo>
                  <a:pt x="9503" y="20218"/>
                  <a:pt x="9595" y="20196"/>
                  <a:pt x="9637" y="20196"/>
                </a:cubicBezTo>
                <a:cubicBezTo>
                  <a:pt x="9712" y="20196"/>
                  <a:pt x="9789" y="20270"/>
                  <a:pt x="9762" y="20317"/>
                </a:cubicBezTo>
                <a:cubicBezTo>
                  <a:pt x="9755" y="20331"/>
                  <a:pt x="9763" y="20325"/>
                  <a:pt x="9782" y="20305"/>
                </a:cubicBezTo>
                <a:cubicBezTo>
                  <a:pt x="9828" y="20254"/>
                  <a:pt x="9931" y="20259"/>
                  <a:pt x="9967" y="20315"/>
                </a:cubicBezTo>
                <a:cubicBezTo>
                  <a:pt x="9990" y="20351"/>
                  <a:pt x="9981" y="20396"/>
                  <a:pt x="9929" y="20493"/>
                </a:cubicBezTo>
                <a:cubicBezTo>
                  <a:pt x="9891" y="20565"/>
                  <a:pt x="9859" y="20638"/>
                  <a:pt x="9859" y="20653"/>
                </a:cubicBezTo>
                <a:cubicBezTo>
                  <a:pt x="9859" y="20669"/>
                  <a:pt x="9880" y="20644"/>
                  <a:pt x="9904" y="20600"/>
                </a:cubicBezTo>
                <a:cubicBezTo>
                  <a:pt x="9970" y="20477"/>
                  <a:pt x="10005" y="20542"/>
                  <a:pt x="9994" y="20768"/>
                </a:cubicBezTo>
                <a:cubicBezTo>
                  <a:pt x="9986" y="20954"/>
                  <a:pt x="9989" y="20968"/>
                  <a:pt x="10040" y="20958"/>
                </a:cubicBezTo>
                <a:cubicBezTo>
                  <a:pt x="10071" y="20953"/>
                  <a:pt x="10134" y="20944"/>
                  <a:pt x="10180" y="20938"/>
                </a:cubicBezTo>
                <a:cubicBezTo>
                  <a:pt x="10226" y="20932"/>
                  <a:pt x="10287" y="20915"/>
                  <a:pt x="10315" y="20899"/>
                </a:cubicBezTo>
                <a:cubicBezTo>
                  <a:pt x="10386" y="20860"/>
                  <a:pt x="10438" y="20932"/>
                  <a:pt x="10391" y="21006"/>
                </a:cubicBezTo>
                <a:cubicBezTo>
                  <a:pt x="10361" y="21052"/>
                  <a:pt x="10363" y="21061"/>
                  <a:pt x="10401" y="21061"/>
                </a:cubicBezTo>
                <a:cubicBezTo>
                  <a:pt x="10425" y="21061"/>
                  <a:pt x="10444" y="21049"/>
                  <a:pt x="10442" y="21034"/>
                </a:cubicBezTo>
                <a:cubicBezTo>
                  <a:pt x="10434" y="20971"/>
                  <a:pt x="10447" y="20951"/>
                  <a:pt x="10480" y="20977"/>
                </a:cubicBezTo>
                <a:cubicBezTo>
                  <a:pt x="10499" y="20992"/>
                  <a:pt x="10535" y="21005"/>
                  <a:pt x="10558" y="21006"/>
                </a:cubicBezTo>
                <a:cubicBezTo>
                  <a:pt x="10581" y="21006"/>
                  <a:pt x="10595" y="21027"/>
                  <a:pt x="10591" y="21053"/>
                </a:cubicBezTo>
                <a:cubicBezTo>
                  <a:pt x="10585" y="21089"/>
                  <a:pt x="10596" y="21091"/>
                  <a:pt x="10640" y="21061"/>
                </a:cubicBezTo>
                <a:cubicBezTo>
                  <a:pt x="10703" y="21018"/>
                  <a:pt x="10763" y="21044"/>
                  <a:pt x="10735" y="21102"/>
                </a:cubicBezTo>
                <a:cubicBezTo>
                  <a:pt x="10724" y="21125"/>
                  <a:pt x="10757" y="21134"/>
                  <a:pt x="10826" y="21126"/>
                </a:cubicBezTo>
                <a:cubicBezTo>
                  <a:pt x="10929" y="21115"/>
                  <a:pt x="10934" y="21120"/>
                  <a:pt x="10937" y="21223"/>
                </a:cubicBezTo>
                <a:cubicBezTo>
                  <a:pt x="10939" y="21282"/>
                  <a:pt x="10941" y="21375"/>
                  <a:pt x="10943" y="21430"/>
                </a:cubicBezTo>
                <a:cubicBezTo>
                  <a:pt x="10949" y="21590"/>
                  <a:pt x="10998" y="21543"/>
                  <a:pt x="11018" y="21358"/>
                </a:cubicBezTo>
                <a:cubicBezTo>
                  <a:pt x="11028" y="21264"/>
                  <a:pt x="11047" y="21130"/>
                  <a:pt x="11061" y="21061"/>
                </a:cubicBezTo>
                <a:cubicBezTo>
                  <a:pt x="11075" y="20992"/>
                  <a:pt x="11086" y="20887"/>
                  <a:pt x="11086" y="20829"/>
                </a:cubicBezTo>
                <a:cubicBezTo>
                  <a:pt x="11086" y="20647"/>
                  <a:pt x="11241" y="20519"/>
                  <a:pt x="11327" y="20631"/>
                </a:cubicBezTo>
                <a:cubicBezTo>
                  <a:pt x="11348" y="20657"/>
                  <a:pt x="11368" y="20651"/>
                  <a:pt x="11393" y="20612"/>
                </a:cubicBezTo>
                <a:cubicBezTo>
                  <a:pt x="11412" y="20582"/>
                  <a:pt x="11450" y="20557"/>
                  <a:pt x="11477" y="20557"/>
                </a:cubicBezTo>
                <a:cubicBezTo>
                  <a:pt x="11503" y="20557"/>
                  <a:pt x="11544" y="20527"/>
                  <a:pt x="11569" y="20491"/>
                </a:cubicBezTo>
                <a:cubicBezTo>
                  <a:pt x="11618" y="20422"/>
                  <a:pt x="11770" y="20390"/>
                  <a:pt x="11796" y="20444"/>
                </a:cubicBezTo>
                <a:cubicBezTo>
                  <a:pt x="11804" y="20463"/>
                  <a:pt x="11769" y="20514"/>
                  <a:pt x="11715" y="20557"/>
                </a:cubicBezTo>
                <a:cubicBezTo>
                  <a:pt x="11661" y="20600"/>
                  <a:pt x="11616" y="20643"/>
                  <a:pt x="11616" y="20653"/>
                </a:cubicBezTo>
                <a:cubicBezTo>
                  <a:pt x="11616" y="20663"/>
                  <a:pt x="11657" y="20636"/>
                  <a:pt x="11707" y="20594"/>
                </a:cubicBezTo>
                <a:cubicBezTo>
                  <a:pt x="11865" y="20459"/>
                  <a:pt x="11972" y="20402"/>
                  <a:pt x="12021" y="20426"/>
                </a:cubicBezTo>
                <a:cubicBezTo>
                  <a:pt x="12062" y="20446"/>
                  <a:pt x="12063" y="20457"/>
                  <a:pt x="12031" y="20508"/>
                </a:cubicBezTo>
                <a:cubicBezTo>
                  <a:pt x="11996" y="20562"/>
                  <a:pt x="12001" y="20567"/>
                  <a:pt x="12080" y="20547"/>
                </a:cubicBezTo>
                <a:cubicBezTo>
                  <a:pt x="12191" y="20518"/>
                  <a:pt x="12216" y="20548"/>
                  <a:pt x="12154" y="20643"/>
                </a:cubicBezTo>
                <a:cubicBezTo>
                  <a:pt x="12128" y="20684"/>
                  <a:pt x="12144" y="20676"/>
                  <a:pt x="12189" y="20623"/>
                </a:cubicBezTo>
                <a:cubicBezTo>
                  <a:pt x="12304" y="20490"/>
                  <a:pt x="12386" y="20456"/>
                  <a:pt x="12565" y="20469"/>
                </a:cubicBezTo>
                <a:cubicBezTo>
                  <a:pt x="12655" y="20475"/>
                  <a:pt x="12741" y="20460"/>
                  <a:pt x="12773" y="20434"/>
                </a:cubicBezTo>
                <a:cubicBezTo>
                  <a:pt x="12842" y="20378"/>
                  <a:pt x="13698" y="20409"/>
                  <a:pt x="13689" y="20467"/>
                </a:cubicBezTo>
                <a:cubicBezTo>
                  <a:pt x="13686" y="20487"/>
                  <a:pt x="13655" y="20513"/>
                  <a:pt x="13619" y="20526"/>
                </a:cubicBezTo>
                <a:cubicBezTo>
                  <a:pt x="13583" y="20540"/>
                  <a:pt x="13642" y="20551"/>
                  <a:pt x="13756" y="20553"/>
                </a:cubicBezTo>
                <a:cubicBezTo>
                  <a:pt x="13866" y="20555"/>
                  <a:pt x="13989" y="20573"/>
                  <a:pt x="14030" y="20594"/>
                </a:cubicBezTo>
                <a:cubicBezTo>
                  <a:pt x="14097" y="20626"/>
                  <a:pt x="14103" y="20624"/>
                  <a:pt x="14072" y="20575"/>
                </a:cubicBezTo>
                <a:cubicBezTo>
                  <a:pt x="14052" y="20545"/>
                  <a:pt x="14047" y="20518"/>
                  <a:pt x="14061" y="20516"/>
                </a:cubicBezTo>
                <a:cubicBezTo>
                  <a:pt x="14074" y="20514"/>
                  <a:pt x="14103" y="20509"/>
                  <a:pt x="14126" y="20506"/>
                </a:cubicBezTo>
                <a:cubicBezTo>
                  <a:pt x="14149" y="20502"/>
                  <a:pt x="14228" y="20487"/>
                  <a:pt x="14300" y="20471"/>
                </a:cubicBezTo>
                <a:cubicBezTo>
                  <a:pt x="14418" y="20444"/>
                  <a:pt x="14614" y="20475"/>
                  <a:pt x="14769" y="20545"/>
                </a:cubicBezTo>
                <a:cubicBezTo>
                  <a:pt x="14792" y="20555"/>
                  <a:pt x="14879" y="20566"/>
                  <a:pt x="14964" y="20569"/>
                </a:cubicBezTo>
                <a:cubicBezTo>
                  <a:pt x="15061" y="20573"/>
                  <a:pt x="15115" y="20588"/>
                  <a:pt x="15111" y="20614"/>
                </a:cubicBezTo>
                <a:cubicBezTo>
                  <a:pt x="15108" y="20637"/>
                  <a:pt x="15170" y="20612"/>
                  <a:pt x="15249" y="20557"/>
                </a:cubicBezTo>
                <a:cubicBezTo>
                  <a:pt x="15329" y="20502"/>
                  <a:pt x="15502" y="20404"/>
                  <a:pt x="15632" y="20340"/>
                </a:cubicBezTo>
                <a:cubicBezTo>
                  <a:pt x="15762" y="20276"/>
                  <a:pt x="15908" y="20201"/>
                  <a:pt x="15956" y="20174"/>
                </a:cubicBezTo>
                <a:cubicBezTo>
                  <a:pt x="16004" y="20147"/>
                  <a:pt x="16091" y="20115"/>
                  <a:pt x="16151" y="20104"/>
                </a:cubicBezTo>
                <a:cubicBezTo>
                  <a:pt x="16211" y="20093"/>
                  <a:pt x="16294" y="20068"/>
                  <a:pt x="16337" y="20047"/>
                </a:cubicBezTo>
                <a:cubicBezTo>
                  <a:pt x="16423" y="20003"/>
                  <a:pt x="16683" y="20035"/>
                  <a:pt x="16740" y="20096"/>
                </a:cubicBezTo>
                <a:cubicBezTo>
                  <a:pt x="16766" y="20124"/>
                  <a:pt x="16826" y="20117"/>
                  <a:pt x="16951" y="20071"/>
                </a:cubicBezTo>
                <a:cubicBezTo>
                  <a:pt x="17047" y="20037"/>
                  <a:pt x="17212" y="20003"/>
                  <a:pt x="17319" y="19998"/>
                </a:cubicBezTo>
                <a:cubicBezTo>
                  <a:pt x="17427" y="19992"/>
                  <a:pt x="17552" y="19968"/>
                  <a:pt x="17598" y="19944"/>
                </a:cubicBezTo>
                <a:cubicBezTo>
                  <a:pt x="17645" y="19921"/>
                  <a:pt x="17713" y="19899"/>
                  <a:pt x="17751" y="19895"/>
                </a:cubicBezTo>
                <a:cubicBezTo>
                  <a:pt x="17819" y="19889"/>
                  <a:pt x="17821" y="19895"/>
                  <a:pt x="17813" y="20125"/>
                </a:cubicBezTo>
                <a:cubicBezTo>
                  <a:pt x="17804" y="20390"/>
                  <a:pt x="17848" y="20365"/>
                  <a:pt x="17879" y="20088"/>
                </a:cubicBezTo>
                <a:cubicBezTo>
                  <a:pt x="17890" y="19999"/>
                  <a:pt x="17910" y="19898"/>
                  <a:pt x="17924" y="19865"/>
                </a:cubicBezTo>
                <a:cubicBezTo>
                  <a:pt x="17937" y="19831"/>
                  <a:pt x="17972" y="19626"/>
                  <a:pt x="18002" y="19410"/>
                </a:cubicBezTo>
                <a:cubicBezTo>
                  <a:pt x="18059" y="18984"/>
                  <a:pt x="18127" y="18756"/>
                  <a:pt x="18178" y="18822"/>
                </a:cubicBezTo>
                <a:cubicBezTo>
                  <a:pt x="18199" y="18850"/>
                  <a:pt x="18216" y="18848"/>
                  <a:pt x="18238" y="18814"/>
                </a:cubicBezTo>
                <a:cubicBezTo>
                  <a:pt x="18276" y="18753"/>
                  <a:pt x="18471" y="18712"/>
                  <a:pt x="18494" y="18760"/>
                </a:cubicBezTo>
                <a:cubicBezTo>
                  <a:pt x="18504" y="18782"/>
                  <a:pt x="18524" y="18775"/>
                  <a:pt x="18543" y="18742"/>
                </a:cubicBezTo>
                <a:cubicBezTo>
                  <a:pt x="18561" y="18712"/>
                  <a:pt x="18592" y="18683"/>
                  <a:pt x="18613" y="18676"/>
                </a:cubicBezTo>
                <a:cubicBezTo>
                  <a:pt x="18664" y="18662"/>
                  <a:pt x="18679" y="18791"/>
                  <a:pt x="18629" y="18816"/>
                </a:cubicBezTo>
                <a:cubicBezTo>
                  <a:pt x="18607" y="18827"/>
                  <a:pt x="18595" y="18850"/>
                  <a:pt x="18603" y="18867"/>
                </a:cubicBezTo>
                <a:cubicBezTo>
                  <a:pt x="18624" y="18912"/>
                  <a:pt x="19128" y="18252"/>
                  <a:pt x="19132" y="18175"/>
                </a:cubicBezTo>
                <a:cubicBezTo>
                  <a:pt x="19133" y="18143"/>
                  <a:pt x="19343" y="17929"/>
                  <a:pt x="19371" y="17929"/>
                </a:cubicBezTo>
                <a:cubicBezTo>
                  <a:pt x="19384" y="17929"/>
                  <a:pt x="19425" y="17943"/>
                  <a:pt x="19462" y="17962"/>
                </a:cubicBezTo>
                <a:cubicBezTo>
                  <a:pt x="19553" y="18006"/>
                  <a:pt x="19681" y="17888"/>
                  <a:pt x="19759" y="17687"/>
                </a:cubicBezTo>
                <a:cubicBezTo>
                  <a:pt x="19809" y="17558"/>
                  <a:pt x="19842" y="17526"/>
                  <a:pt x="19989" y="17454"/>
                </a:cubicBezTo>
                <a:cubicBezTo>
                  <a:pt x="20204" y="17347"/>
                  <a:pt x="20243" y="17260"/>
                  <a:pt x="20059" y="17296"/>
                </a:cubicBezTo>
                <a:cubicBezTo>
                  <a:pt x="19981" y="17311"/>
                  <a:pt x="19925" y="17304"/>
                  <a:pt x="19914" y="17281"/>
                </a:cubicBezTo>
                <a:cubicBezTo>
                  <a:pt x="19888" y="17227"/>
                  <a:pt x="20039" y="17000"/>
                  <a:pt x="20117" y="16974"/>
                </a:cubicBezTo>
                <a:cubicBezTo>
                  <a:pt x="20154" y="16962"/>
                  <a:pt x="20217" y="16926"/>
                  <a:pt x="20257" y="16892"/>
                </a:cubicBezTo>
                <a:lnTo>
                  <a:pt x="20328" y="16831"/>
                </a:lnTo>
                <a:lnTo>
                  <a:pt x="20246" y="16812"/>
                </a:lnTo>
                <a:cubicBezTo>
                  <a:pt x="20182" y="16798"/>
                  <a:pt x="20163" y="16775"/>
                  <a:pt x="20163" y="16708"/>
                </a:cubicBezTo>
                <a:cubicBezTo>
                  <a:pt x="20163" y="16661"/>
                  <a:pt x="20183" y="16609"/>
                  <a:pt x="20206" y="16593"/>
                </a:cubicBezTo>
                <a:cubicBezTo>
                  <a:pt x="20427" y="16443"/>
                  <a:pt x="20733" y="16190"/>
                  <a:pt x="20746" y="16147"/>
                </a:cubicBezTo>
                <a:cubicBezTo>
                  <a:pt x="20767" y="16076"/>
                  <a:pt x="20684" y="16074"/>
                  <a:pt x="20606" y="16145"/>
                </a:cubicBezTo>
                <a:cubicBezTo>
                  <a:pt x="20537" y="16207"/>
                  <a:pt x="20513" y="16185"/>
                  <a:pt x="20513" y="16056"/>
                </a:cubicBezTo>
                <a:cubicBezTo>
                  <a:pt x="20513" y="15942"/>
                  <a:pt x="20574" y="15864"/>
                  <a:pt x="20936" y="15520"/>
                </a:cubicBezTo>
                <a:cubicBezTo>
                  <a:pt x="21085" y="15379"/>
                  <a:pt x="21215" y="15246"/>
                  <a:pt x="21225" y="15225"/>
                </a:cubicBezTo>
                <a:cubicBezTo>
                  <a:pt x="21261" y="15149"/>
                  <a:pt x="21210" y="15148"/>
                  <a:pt x="21113" y="15223"/>
                </a:cubicBezTo>
                <a:lnTo>
                  <a:pt x="21013" y="15299"/>
                </a:lnTo>
                <a:lnTo>
                  <a:pt x="20981" y="15206"/>
                </a:lnTo>
                <a:cubicBezTo>
                  <a:pt x="20960" y="15147"/>
                  <a:pt x="20958" y="15099"/>
                  <a:pt x="20974" y="15069"/>
                </a:cubicBezTo>
                <a:cubicBezTo>
                  <a:pt x="20989" y="15044"/>
                  <a:pt x="21034" y="14959"/>
                  <a:pt x="21074" y="14881"/>
                </a:cubicBezTo>
                <a:cubicBezTo>
                  <a:pt x="21115" y="14802"/>
                  <a:pt x="21181" y="14710"/>
                  <a:pt x="21220" y="14676"/>
                </a:cubicBezTo>
                <a:cubicBezTo>
                  <a:pt x="21353" y="14564"/>
                  <a:pt x="21310" y="14521"/>
                  <a:pt x="21127" y="14584"/>
                </a:cubicBezTo>
                <a:cubicBezTo>
                  <a:pt x="21096" y="14594"/>
                  <a:pt x="21089" y="14570"/>
                  <a:pt x="21095" y="14481"/>
                </a:cubicBezTo>
                <a:cubicBezTo>
                  <a:pt x="21100" y="14416"/>
                  <a:pt x="21092" y="14367"/>
                  <a:pt x="21079" y="14373"/>
                </a:cubicBezTo>
                <a:cubicBezTo>
                  <a:pt x="21067" y="14378"/>
                  <a:pt x="21056" y="14366"/>
                  <a:pt x="21055" y="14346"/>
                </a:cubicBezTo>
                <a:cubicBezTo>
                  <a:pt x="21055" y="14326"/>
                  <a:pt x="21068" y="14315"/>
                  <a:pt x="21084" y="14319"/>
                </a:cubicBezTo>
                <a:cubicBezTo>
                  <a:pt x="21100" y="14324"/>
                  <a:pt x="21141" y="14251"/>
                  <a:pt x="21174" y="14156"/>
                </a:cubicBezTo>
                <a:cubicBezTo>
                  <a:pt x="21208" y="14060"/>
                  <a:pt x="21261" y="13952"/>
                  <a:pt x="21292" y="13916"/>
                </a:cubicBezTo>
                <a:cubicBezTo>
                  <a:pt x="21330" y="13871"/>
                  <a:pt x="21340" y="13836"/>
                  <a:pt x="21322" y="13807"/>
                </a:cubicBezTo>
                <a:cubicBezTo>
                  <a:pt x="21284" y="13748"/>
                  <a:pt x="21365" y="13609"/>
                  <a:pt x="21441" y="13604"/>
                </a:cubicBezTo>
                <a:cubicBezTo>
                  <a:pt x="21497" y="13601"/>
                  <a:pt x="21497" y="13599"/>
                  <a:pt x="21433" y="13576"/>
                </a:cubicBezTo>
                <a:cubicBezTo>
                  <a:pt x="21348" y="13545"/>
                  <a:pt x="21329" y="13415"/>
                  <a:pt x="21389" y="13266"/>
                </a:cubicBezTo>
                <a:cubicBezTo>
                  <a:pt x="21418" y="13194"/>
                  <a:pt x="21421" y="13148"/>
                  <a:pt x="21401" y="13117"/>
                </a:cubicBezTo>
                <a:cubicBezTo>
                  <a:pt x="21386" y="13093"/>
                  <a:pt x="21376" y="13053"/>
                  <a:pt x="21379" y="13027"/>
                </a:cubicBezTo>
                <a:cubicBezTo>
                  <a:pt x="21383" y="13001"/>
                  <a:pt x="21377" y="12949"/>
                  <a:pt x="21365" y="12914"/>
                </a:cubicBezTo>
                <a:cubicBezTo>
                  <a:pt x="21343" y="12850"/>
                  <a:pt x="21389" y="12700"/>
                  <a:pt x="21482" y="12531"/>
                </a:cubicBezTo>
                <a:cubicBezTo>
                  <a:pt x="21529" y="12446"/>
                  <a:pt x="21527" y="12445"/>
                  <a:pt x="21468" y="12486"/>
                </a:cubicBezTo>
                <a:cubicBezTo>
                  <a:pt x="21398" y="12535"/>
                  <a:pt x="21389" y="12522"/>
                  <a:pt x="21362" y="12330"/>
                </a:cubicBezTo>
                <a:cubicBezTo>
                  <a:pt x="21351" y="12251"/>
                  <a:pt x="21330" y="12167"/>
                  <a:pt x="21316" y="12144"/>
                </a:cubicBezTo>
                <a:cubicBezTo>
                  <a:pt x="21299" y="12117"/>
                  <a:pt x="21305" y="12092"/>
                  <a:pt x="21330" y="12072"/>
                </a:cubicBezTo>
                <a:cubicBezTo>
                  <a:pt x="21355" y="12053"/>
                  <a:pt x="21380" y="11917"/>
                  <a:pt x="21400" y="11699"/>
                </a:cubicBezTo>
                <a:cubicBezTo>
                  <a:pt x="21417" y="11511"/>
                  <a:pt x="21444" y="11261"/>
                  <a:pt x="21459" y="11142"/>
                </a:cubicBezTo>
                <a:cubicBezTo>
                  <a:pt x="21473" y="11023"/>
                  <a:pt x="21498" y="10679"/>
                  <a:pt x="21514" y="10376"/>
                </a:cubicBezTo>
                <a:cubicBezTo>
                  <a:pt x="21545" y="9795"/>
                  <a:pt x="21534" y="9701"/>
                  <a:pt x="21419" y="9577"/>
                </a:cubicBezTo>
                <a:cubicBezTo>
                  <a:pt x="21382" y="9538"/>
                  <a:pt x="21297" y="9336"/>
                  <a:pt x="21281" y="9251"/>
                </a:cubicBezTo>
                <a:cubicBezTo>
                  <a:pt x="21279" y="9242"/>
                  <a:pt x="21242" y="9163"/>
                  <a:pt x="21198" y="9075"/>
                </a:cubicBezTo>
                <a:cubicBezTo>
                  <a:pt x="21155" y="8988"/>
                  <a:pt x="21105" y="8870"/>
                  <a:pt x="21087" y="8815"/>
                </a:cubicBezTo>
                <a:cubicBezTo>
                  <a:pt x="21034" y="8653"/>
                  <a:pt x="20769" y="8243"/>
                  <a:pt x="20571" y="8016"/>
                </a:cubicBezTo>
                <a:cubicBezTo>
                  <a:pt x="20126" y="7507"/>
                  <a:pt x="19308" y="6825"/>
                  <a:pt x="18683" y="6441"/>
                </a:cubicBezTo>
                <a:cubicBezTo>
                  <a:pt x="18400" y="6268"/>
                  <a:pt x="17829" y="5975"/>
                  <a:pt x="17570" y="5869"/>
                </a:cubicBezTo>
                <a:cubicBezTo>
                  <a:pt x="17463" y="5826"/>
                  <a:pt x="17350" y="5777"/>
                  <a:pt x="17319" y="5761"/>
                </a:cubicBezTo>
                <a:cubicBezTo>
                  <a:pt x="17199" y="5698"/>
                  <a:pt x="16549" y="5473"/>
                  <a:pt x="16232" y="5384"/>
                </a:cubicBezTo>
                <a:cubicBezTo>
                  <a:pt x="15498" y="5178"/>
                  <a:pt x="15004" y="5031"/>
                  <a:pt x="14984" y="5015"/>
                </a:cubicBezTo>
                <a:cubicBezTo>
                  <a:pt x="14973" y="5006"/>
                  <a:pt x="14964" y="4945"/>
                  <a:pt x="14964" y="4878"/>
                </a:cubicBezTo>
                <a:cubicBezTo>
                  <a:pt x="14964" y="4811"/>
                  <a:pt x="14951" y="4747"/>
                  <a:pt x="14935" y="4735"/>
                </a:cubicBezTo>
                <a:cubicBezTo>
                  <a:pt x="14920" y="4722"/>
                  <a:pt x="14914" y="4697"/>
                  <a:pt x="14922" y="4679"/>
                </a:cubicBezTo>
                <a:cubicBezTo>
                  <a:pt x="14952" y="4618"/>
                  <a:pt x="14709" y="4497"/>
                  <a:pt x="14481" y="4460"/>
                </a:cubicBezTo>
                <a:cubicBezTo>
                  <a:pt x="14250" y="4422"/>
                  <a:pt x="13939" y="4437"/>
                  <a:pt x="13529" y="4505"/>
                </a:cubicBezTo>
                <a:cubicBezTo>
                  <a:pt x="13263" y="4549"/>
                  <a:pt x="13141" y="4620"/>
                  <a:pt x="13164" y="4714"/>
                </a:cubicBezTo>
                <a:cubicBezTo>
                  <a:pt x="13175" y="4759"/>
                  <a:pt x="13157" y="4797"/>
                  <a:pt x="13105" y="4841"/>
                </a:cubicBezTo>
                <a:cubicBezTo>
                  <a:pt x="13035" y="4900"/>
                  <a:pt x="12982" y="4902"/>
                  <a:pt x="12319" y="4864"/>
                </a:cubicBezTo>
                <a:cubicBezTo>
                  <a:pt x="11863" y="4838"/>
                  <a:pt x="11594" y="4809"/>
                  <a:pt x="11569" y="4782"/>
                </a:cubicBezTo>
                <a:cubicBezTo>
                  <a:pt x="11524" y="4734"/>
                  <a:pt x="11534" y="4618"/>
                  <a:pt x="11623" y="4145"/>
                </a:cubicBezTo>
                <a:cubicBezTo>
                  <a:pt x="11668" y="3901"/>
                  <a:pt x="11671" y="3838"/>
                  <a:pt x="11642" y="3815"/>
                </a:cubicBezTo>
                <a:cubicBezTo>
                  <a:pt x="11622" y="3799"/>
                  <a:pt x="11597" y="3792"/>
                  <a:pt x="11586" y="3800"/>
                </a:cubicBezTo>
                <a:cubicBezTo>
                  <a:pt x="11576" y="3809"/>
                  <a:pt x="11551" y="3791"/>
                  <a:pt x="11532" y="3762"/>
                </a:cubicBezTo>
                <a:cubicBezTo>
                  <a:pt x="11507" y="3722"/>
                  <a:pt x="11503" y="3590"/>
                  <a:pt x="11516" y="3249"/>
                </a:cubicBezTo>
                <a:cubicBezTo>
                  <a:pt x="11542" y="2618"/>
                  <a:pt x="11556" y="2515"/>
                  <a:pt x="11620" y="2494"/>
                </a:cubicBezTo>
                <a:cubicBezTo>
                  <a:pt x="11678" y="2474"/>
                  <a:pt x="11690" y="2426"/>
                  <a:pt x="11642" y="2405"/>
                </a:cubicBezTo>
                <a:cubicBezTo>
                  <a:pt x="11625" y="2398"/>
                  <a:pt x="11594" y="2328"/>
                  <a:pt x="11573" y="2250"/>
                </a:cubicBezTo>
                <a:cubicBezTo>
                  <a:pt x="11542" y="2133"/>
                  <a:pt x="11542" y="2099"/>
                  <a:pt x="11572" y="2053"/>
                </a:cubicBezTo>
                <a:cubicBezTo>
                  <a:pt x="11592" y="2023"/>
                  <a:pt x="11616" y="1969"/>
                  <a:pt x="11626" y="1934"/>
                </a:cubicBezTo>
                <a:cubicBezTo>
                  <a:pt x="11635" y="1900"/>
                  <a:pt x="11657" y="1873"/>
                  <a:pt x="11673" y="1873"/>
                </a:cubicBezTo>
                <a:cubicBezTo>
                  <a:pt x="11690" y="1873"/>
                  <a:pt x="11696" y="1856"/>
                  <a:pt x="11686" y="1836"/>
                </a:cubicBezTo>
                <a:cubicBezTo>
                  <a:pt x="11677" y="1816"/>
                  <a:pt x="11681" y="1773"/>
                  <a:pt x="11696" y="1740"/>
                </a:cubicBezTo>
                <a:cubicBezTo>
                  <a:pt x="11713" y="1699"/>
                  <a:pt x="11707" y="1625"/>
                  <a:pt x="11678" y="1514"/>
                </a:cubicBezTo>
                <a:cubicBezTo>
                  <a:pt x="11630" y="1329"/>
                  <a:pt x="11606" y="1296"/>
                  <a:pt x="11531" y="1322"/>
                </a:cubicBezTo>
                <a:cubicBezTo>
                  <a:pt x="11465" y="1344"/>
                  <a:pt x="11430" y="1243"/>
                  <a:pt x="11478" y="1168"/>
                </a:cubicBezTo>
                <a:cubicBezTo>
                  <a:pt x="11497" y="1138"/>
                  <a:pt x="11505" y="1104"/>
                  <a:pt x="11496" y="1092"/>
                </a:cubicBezTo>
                <a:cubicBezTo>
                  <a:pt x="11470" y="1059"/>
                  <a:pt x="11559" y="859"/>
                  <a:pt x="11589" y="883"/>
                </a:cubicBezTo>
                <a:cubicBezTo>
                  <a:pt x="11629" y="915"/>
                  <a:pt x="11622" y="975"/>
                  <a:pt x="11570" y="1049"/>
                </a:cubicBezTo>
                <a:cubicBezTo>
                  <a:pt x="11545" y="1086"/>
                  <a:pt x="11537" y="1117"/>
                  <a:pt x="11551" y="1117"/>
                </a:cubicBezTo>
                <a:cubicBezTo>
                  <a:pt x="11599" y="1117"/>
                  <a:pt x="11645" y="1031"/>
                  <a:pt x="11645" y="945"/>
                </a:cubicBezTo>
                <a:cubicBezTo>
                  <a:pt x="11645" y="899"/>
                  <a:pt x="11663" y="852"/>
                  <a:pt x="11686" y="840"/>
                </a:cubicBezTo>
                <a:cubicBezTo>
                  <a:pt x="11709" y="829"/>
                  <a:pt x="11722" y="807"/>
                  <a:pt x="11713" y="789"/>
                </a:cubicBezTo>
                <a:cubicBezTo>
                  <a:pt x="11683" y="727"/>
                  <a:pt x="11585" y="757"/>
                  <a:pt x="11518" y="851"/>
                </a:cubicBezTo>
                <a:cubicBezTo>
                  <a:pt x="11464" y="926"/>
                  <a:pt x="11441" y="937"/>
                  <a:pt x="11410" y="904"/>
                </a:cubicBezTo>
                <a:cubicBezTo>
                  <a:pt x="11356" y="846"/>
                  <a:pt x="11382" y="750"/>
                  <a:pt x="11497" y="576"/>
                </a:cubicBezTo>
                <a:cubicBezTo>
                  <a:pt x="11551" y="495"/>
                  <a:pt x="11589" y="421"/>
                  <a:pt x="11581" y="410"/>
                </a:cubicBezTo>
                <a:cubicBezTo>
                  <a:pt x="11558" y="380"/>
                  <a:pt x="11392" y="502"/>
                  <a:pt x="11318" y="605"/>
                </a:cubicBezTo>
                <a:cubicBezTo>
                  <a:pt x="11264" y="680"/>
                  <a:pt x="11241" y="691"/>
                  <a:pt x="11204" y="660"/>
                </a:cubicBezTo>
                <a:cubicBezTo>
                  <a:pt x="11178" y="639"/>
                  <a:pt x="11155" y="574"/>
                  <a:pt x="11153" y="517"/>
                </a:cubicBezTo>
                <a:cubicBezTo>
                  <a:pt x="11148" y="355"/>
                  <a:pt x="11145" y="348"/>
                  <a:pt x="11101" y="396"/>
                </a:cubicBezTo>
                <a:cubicBezTo>
                  <a:pt x="11041" y="459"/>
                  <a:pt x="10975" y="382"/>
                  <a:pt x="10975" y="248"/>
                </a:cubicBezTo>
                <a:cubicBezTo>
                  <a:pt x="10975" y="124"/>
                  <a:pt x="10934" y="116"/>
                  <a:pt x="10864" y="226"/>
                </a:cubicBezTo>
                <a:cubicBezTo>
                  <a:pt x="10817" y="300"/>
                  <a:pt x="10810" y="300"/>
                  <a:pt x="10793" y="242"/>
                </a:cubicBezTo>
                <a:cubicBezTo>
                  <a:pt x="10767" y="157"/>
                  <a:pt x="10677" y="163"/>
                  <a:pt x="10640" y="253"/>
                </a:cubicBezTo>
                <a:cubicBezTo>
                  <a:pt x="10608" y="331"/>
                  <a:pt x="10558" y="319"/>
                  <a:pt x="10558" y="232"/>
                </a:cubicBezTo>
                <a:cubicBezTo>
                  <a:pt x="10558" y="159"/>
                  <a:pt x="10726" y="31"/>
                  <a:pt x="10801" y="48"/>
                </a:cubicBezTo>
                <a:cubicBezTo>
                  <a:pt x="10835" y="55"/>
                  <a:pt x="10855" y="48"/>
                  <a:pt x="10847" y="31"/>
                </a:cubicBezTo>
                <a:cubicBezTo>
                  <a:pt x="10840" y="17"/>
                  <a:pt x="10829" y="7"/>
                  <a:pt x="10815" y="3"/>
                </a:cubicBezTo>
                <a:close/>
                <a:moveTo>
                  <a:pt x="2042" y="15880"/>
                </a:moveTo>
                <a:cubicBezTo>
                  <a:pt x="2042" y="15879"/>
                  <a:pt x="2040" y="15878"/>
                  <a:pt x="2039" y="15876"/>
                </a:cubicBezTo>
                <a:cubicBezTo>
                  <a:pt x="2040" y="15878"/>
                  <a:pt x="2039" y="15879"/>
                  <a:pt x="2039" y="15880"/>
                </a:cubicBezTo>
                <a:cubicBezTo>
                  <a:pt x="2040" y="15882"/>
                  <a:pt x="2042" y="15879"/>
                  <a:pt x="2042" y="15880"/>
                </a:cubicBezTo>
                <a:close/>
                <a:moveTo>
                  <a:pt x="7236" y="271"/>
                </a:moveTo>
                <a:cubicBezTo>
                  <a:pt x="7250" y="259"/>
                  <a:pt x="7270" y="267"/>
                  <a:pt x="7279" y="285"/>
                </a:cubicBezTo>
                <a:cubicBezTo>
                  <a:pt x="7288" y="304"/>
                  <a:pt x="7284" y="329"/>
                  <a:pt x="7269" y="341"/>
                </a:cubicBezTo>
                <a:cubicBezTo>
                  <a:pt x="7254" y="352"/>
                  <a:pt x="7235" y="345"/>
                  <a:pt x="7226" y="326"/>
                </a:cubicBezTo>
                <a:cubicBezTo>
                  <a:pt x="7217" y="308"/>
                  <a:pt x="7221" y="283"/>
                  <a:pt x="7236" y="271"/>
                </a:cubicBezTo>
                <a:close/>
                <a:moveTo>
                  <a:pt x="10470" y="451"/>
                </a:moveTo>
                <a:cubicBezTo>
                  <a:pt x="10485" y="440"/>
                  <a:pt x="10504" y="447"/>
                  <a:pt x="10513" y="466"/>
                </a:cubicBezTo>
                <a:cubicBezTo>
                  <a:pt x="10522" y="484"/>
                  <a:pt x="10518" y="509"/>
                  <a:pt x="10504" y="521"/>
                </a:cubicBezTo>
                <a:cubicBezTo>
                  <a:pt x="10489" y="532"/>
                  <a:pt x="10470" y="525"/>
                  <a:pt x="10461" y="507"/>
                </a:cubicBezTo>
                <a:cubicBezTo>
                  <a:pt x="10452" y="488"/>
                  <a:pt x="10456" y="463"/>
                  <a:pt x="10470" y="451"/>
                </a:cubicBezTo>
                <a:close/>
                <a:moveTo>
                  <a:pt x="8159" y="1836"/>
                </a:moveTo>
                <a:cubicBezTo>
                  <a:pt x="8264" y="1847"/>
                  <a:pt x="8288" y="1896"/>
                  <a:pt x="8229" y="1979"/>
                </a:cubicBezTo>
                <a:cubicBezTo>
                  <a:pt x="8161" y="2077"/>
                  <a:pt x="8141" y="2072"/>
                  <a:pt x="8090" y="1945"/>
                </a:cubicBezTo>
                <a:cubicBezTo>
                  <a:pt x="8044" y="1831"/>
                  <a:pt x="8048" y="1825"/>
                  <a:pt x="8159" y="1836"/>
                </a:cubicBezTo>
                <a:close/>
                <a:moveTo>
                  <a:pt x="11756" y="1945"/>
                </a:moveTo>
                <a:cubicBezTo>
                  <a:pt x="11741" y="1945"/>
                  <a:pt x="11727" y="1960"/>
                  <a:pt x="11727" y="1979"/>
                </a:cubicBezTo>
                <a:cubicBezTo>
                  <a:pt x="11727" y="1999"/>
                  <a:pt x="11741" y="2016"/>
                  <a:pt x="11756" y="2016"/>
                </a:cubicBezTo>
                <a:cubicBezTo>
                  <a:pt x="11771" y="2016"/>
                  <a:pt x="11785" y="1999"/>
                  <a:pt x="11785" y="1979"/>
                </a:cubicBezTo>
                <a:cubicBezTo>
                  <a:pt x="11785" y="1960"/>
                  <a:pt x="11771" y="1945"/>
                  <a:pt x="11756" y="1945"/>
                </a:cubicBezTo>
                <a:close/>
                <a:moveTo>
                  <a:pt x="9570" y="2364"/>
                </a:moveTo>
                <a:cubicBezTo>
                  <a:pt x="9543" y="2351"/>
                  <a:pt x="9535" y="2365"/>
                  <a:pt x="9545" y="2414"/>
                </a:cubicBezTo>
                <a:cubicBezTo>
                  <a:pt x="9553" y="2452"/>
                  <a:pt x="9571" y="2474"/>
                  <a:pt x="9585" y="2463"/>
                </a:cubicBezTo>
                <a:cubicBezTo>
                  <a:pt x="9621" y="2434"/>
                  <a:pt x="9614" y="2386"/>
                  <a:pt x="9570" y="2364"/>
                </a:cubicBezTo>
                <a:close/>
                <a:moveTo>
                  <a:pt x="8267" y="2504"/>
                </a:moveTo>
                <a:cubicBezTo>
                  <a:pt x="8282" y="2492"/>
                  <a:pt x="8301" y="2497"/>
                  <a:pt x="8310" y="2516"/>
                </a:cubicBezTo>
                <a:cubicBezTo>
                  <a:pt x="8319" y="2535"/>
                  <a:pt x="8315" y="2560"/>
                  <a:pt x="8301" y="2571"/>
                </a:cubicBezTo>
                <a:cubicBezTo>
                  <a:pt x="8286" y="2583"/>
                  <a:pt x="8267" y="2578"/>
                  <a:pt x="8258" y="2559"/>
                </a:cubicBezTo>
                <a:cubicBezTo>
                  <a:pt x="8249" y="2540"/>
                  <a:pt x="8253" y="2515"/>
                  <a:pt x="8267" y="2504"/>
                </a:cubicBezTo>
                <a:close/>
                <a:moveTo>
                  <a:pt x="9489" y="2881"/>
                </a:moveTo>
                <a:cubicBezTo>
                  <a:pt x="9466" y="2881"/>
                  <a:pt x="9440" y="2905"/>
                  <a:pt x="9431" y="2936"/>
                </a:cubicBezTo>
                <a:cubicBezTo>
                  <a:pt x="9422" y="2967"/>
                  <a:pt x="9402" y="2983"/>
                  <a:pt x="9386" y="2971"/>
                </a:cubicBezTo>
                <a:cubicBezTo>
                  <a:pt x="9371" y="2959"/>
                  <a:pt x="9358" y="2956"/>
                  <a:pt x="9358" y="2967"/>
                </a:cubicBezTo>
                <a:cubicBezTo>
                  <a:pt x="9358" y="3000"/>
                  <a:pt x="9561" y="3165"/>
                  <a:pt x="9582" y="3149"/>
                </a:cubicBezTo>
                <a:cubicBezTo>
                  <a:pt x="9592" y="3141"/>
                  <a:pt x="9624" y="3165"/>
                  <a:pt x="9651" y="3204"/>
                </a:cubicBezTo>
                <a:cubicBezTo>
                  <a:pt x="9709" y="3287"/>
                  <a:pt x="9744" y="3302"/>
                  <a:pt x="9693" y="3223"/>
                </a:cubicBezTo>
                <a:cubicBezTo>
                  <a:pt x="9674" y="3193"/>
                  <a:pt x="9665" y="3149"/>
                  <a:pt x="9672" y="3124"/>
                </a:cubicBezTo>
                <a:cubicBezTo>
                  <a:pt x="9680" y="3096"/>
                  <a:pt x="9659" y="3077"/>
                  <a:pt x="9618" y="3073"/>
                </a:cubicBezTo>
                <a:cubicBezTo>
                  <a:pt x="9521" y="3066"/>
                  <a:pt x="9461" y="2992"/>
                  <a:pt x="9501" y="2930"/>
                </a:cubicBezTo>
                <a:cubicBezTo>
                  <a:pt x="9525" y="2892"/>
                  <a:pt x="9522" y="2881"/>
                  <a:pt x="9489" y="2881"/>
                </a:cubicBezTo>
                <a:close/>
                <a:moveTo>
                  <a:pt x="14821" y="4665"/>
                </a:moveTo>
                <a:cubicBezTo>
                  <a:pt x="14835" y="4653"/>
                  <a:pt x="14855" y="4658"/>
                  <a:pt x="14864" y="4677"/>
                </a:cubicBezTo>
                <a:cubicBezTo>
                  <a:pt x="14873" y="4696"/>
                  <a:pt x="14869" y="4721"/>
                  <a:pt x="14854" y="4733"/>
                </a:cubicBezTo>
                <a:cubicBezTo>
                  <a:pt x="14840" y="4744"/>
                  <a:pt x="14820" y="4737"/>
                  <a:pt x="14811" y="4718"/>
                </a:cubicBezTo>
                <a:cubicBezTo>
                  <a:pt x="14802" y="4699"/>
                  <a:pt x="14806" y="4677"/>
                  <a:pt x="14821" y="4665"/>
                </a:cubicBezTo>
                <a:close/>
                <a:moveTo>
                  <a:pt x="5898" y="5312"/>
                </a:moveTo>
                <a:cubicBezTo>
                  <a:pt x="5912" y="5301"/>
                  <a:pt x="5932" y="5306"/>
                  <a:pt x="5941" y="5325"/>
                </a:cubicBezTo>
                <a:cubicBezTo>
                  <a:pt x="5949" y="5343"/>
                  <a:pt x="5944" y="5368"/>
                  <a:pt x="5929" y="5380"/>
                </a:cubicBezTo>
                <a:cubicBezTo>
                  <a:pt x="5915" y="5391"/>
                  <a:pt x="5896" y="5386"/>
                  <a:pt x="5887" y="5368"/>
                </a:cubicBezTo>
                <a:cubicBezTo>
                  <a:pt x="5878" y="5349"/>
                  <a:pt x="5883" y="5324"/>
                  <a:pt x="5898" y="5312"/>
                </a:cubicBezTo>
                <a:close/>
                <a:moveTo>
                  <a:pt x="369" y="12793"/>
                </a:moveTo>
                <a:cubicBezTo>
                  <a:pt x="377" y="12794"/>
                  <a:pt x="385" y="12802"/>
                  <a:pt x="392" y="12816"/>
                </a:cubicBezTo>
                <a:cubicBezTo>
                  <a:pt x="403" y="12839"/>
                  <a:pt x="399" y="12874"/>
                  <a:pt x="384" y="12894"/>
                </a:cubicBezTo>
                <a:cubicBezTo>
                  <a:pt x="365" y="12918"/>
                  <a:pt x="350" y="12916"/>
                  <a:pt x="336" y="12888"/>
                </a:cubicBezTo>
                <a:cubicBezTo>
                  <a:pt x="325" y="12864"/>
                  <a:pt x="329" y="12829"/>
                  <a:pt x="344" y="12810"/>
                </a:cubicBezTo>
                <a:cubicBezTo>
                  <a:pt x="353" y="12798"/>
                  <a:pt x="361" y="12792"/>
                  <a:pt x="369" y="12793"/>
                </a:cubicBezTo>
                <a:close/>
                <a:moveTo>
                  <a:pt x="21560" y="13537"/>
                </a:moveTo>
                <a:cubicBezTo>
                  <a:pt x="21538" y="13537"/>
                  <a:pt x="21521" y="13567"/>
                  <a:pt x="21524" y="13607"/>
                </a:cubicBezTo>
                <a:cubicBezTo>
                  <a:pt x="21527" y="13660"/>
                  <a:pt x="21538" y="13666"/>
                  <a:pt x="21565" y="13637"/>
                </a:cubicBezTo>
                <a:cubicBezTo>
                  <a:pt x="21589" y="13612"/>
                  <a:pt x="21599" y="13587"/>
                  <a:pt x="21598" y="13568"/>
                </a:cubicBezTo>
                <a:cubicBezTo>
                  <a:pt x="21597" y="13549"/>
                  <a:pt x="21585" y="13537"/>
                  <a:pt x="21560" y="13537"/>
                </a:cubicBezTo>
                <a:close/>
                <a:moveTo>
                  <a:pt x="21460" y="13717"/>
                </a:moveTo>
                <a:cubicBezTo>
                  <a:pt x="21459" y="13715"/>
                  <a:pt x="21447" y="13725"/>
                  <a:pt x="21425" y="13748"/>
                </a:cubicBezTo>
                <a:cubicBezTo>
                  <a:pt x="21398" y="13775"/>
                  <a:pt x="21378" y="13804"/>
                  <a:pt x="21378" y="13811"/>
                </a:cubicBezTo>
                <a:cubicBezTo>
                  <a:pt x="21378" y="13841"/>
                  <a:pt x="21400" y="13822"/>
                  <a:pt x="21436" y="13762"/>
                </a:cubicBezTo>
                <a:cubicBezTo>
                  <a:pt x="21454" y="13734"/>
                  <a:pt x="21462" y="13719"/>
                  <a:pt x="21460" y="13717"/>
                </a:cubicBezTo>
                <a:close/>
                <a:moveTo>
                  <a:pt x="19730" y="17585"/>
                </a:moveTo>
                <a:cubicBezTo>
                  <a:pt x="19756" y="17596"/>
                  <a:pt x="19745" y="17658"/>
                  <a:pt x="19697" y="17749"/>
                </a:cubicBezTo>
                <a:cubicBezTo>
                  <a:pt x="19620" y="17894"/>
                  <a:pt x="19521" y="17984"/>
                  <a:pt x="19495" y="17931"/>
                </a:cubicBezTo>
                <a:cubicBezTo>
                  <a:pt x="19475" y="17890"/>
                  <a:pt x="19631" y="17621"/>
                  <a:pt x="19692" y="17591"/>
                </a:cubicBezTo>
                <a:cubicBezTo>
                  <a:pt x="19709" y="17583"/>
                  <a:pt x="19722" y="17581"/>
                  <a:pt x="19730" y="17585"/>
                </a:cubicBezTo>
                <a:close/>
                <a:moveTo>
                  <a:pt x="3155" y="18347"/>
                </a:moveTo>
                <a:cubicBezTo>
                  <a:pt x="3147" y="18341"/>
                  <a:pt x="3137" y="18342"/>
                  <a:pt x="3123" y="18349"/>
                </a:cubicBezTo>
                <a:cubicBezTo>
                  <a:pt x="3088" y="18366"/>
                  <a:pt x="3085" y="18375"/>
                  <a:pt x="3115" y="18400"/>
                </a:cubicBezTo>
                <a:cubicBezTo>
                  <a:pt x="3165" y="18440"/>
                  <a:pt x="3166" y="18441"/>
                  <a:pt x="3166" y="18379"/>
                </a:cubicBezTo>
                <a:cubicBezTo>
                  <a:pt x="3166" y="18363"/>
                  <a:pt x="3163" y="18352"/>
                  <a:pt x="3155" y="18347"/>
                </a:cubicBezTo>
                <a:close/>
                <a:moveTo>
                  <a:pt x="4545" y="18971"/>
                </a:moveTo>
                <a:cubicBezTo>
                  <a:pt x="4506" y="18971"/>
                  <a:pt x="4481" y="18986"/>
                  <a:pt x="4490" y="19004"/>
                </a:cubicBezTo>
                <a:cubicBezTo>
                  <a:pt x="4498" y="19022"/>
                  <a:pt x="4531" y="19029"/>
                  <a:pt x="4561" y="19019"/>
                </a:cubicBezTo>
                <a:cubicBezTo>
                  <a:pt x="4638" y="18993"/>
                  <a:pt x="4631" y="18971"/>
                  <a:pt x="4545" y="18971"/>
                </a:cubicBezTo>
                <a:close/>
                <a:moveTo>
                  <a:pt x="18160" y="19144"/>
                </a:moveTo>
                <a:cubicBezTo>
                  <a:pt x="18153" y="19119"/>
                  <a:pt x="18146" y="19139"/>
                  <a:pt x="18146" y="19189"/>
                </a:cubicBezTo>
                <a:cubicBezTo>
                  <a:pt x="18146" y="19238"/>
                  <a:pt x="18153" y="19258"/>
                  <a:pt x="18160" y="19234"/>
                </a:cubicBezTo>
                <a:cubicBezTo>
                  <a:pt x="18168" y="19209"/>
                  <a:pt x="18168" y="19168"/>
                  <a:pt x="18160" y="19144"/>
                </a:cubicBezTo>
                <a:close/>
                <a:moveTo>
                  <a:pt x="6931" y="19854"/>
                </a:moveTo>
                <a:cubicBezTo>
                  <a:pt x="6968" y="19825"/>
                  <a:pt x="7021" y="19869"/>
                  <a:pt x="7001" y="19912"/>
                </a:cubicBezTo>
                <a:cubicBezTo>
                  <a:pt x="6992" y="19930"/>
                  <a:pt x="6973" y="19944"/>
                  <a:pt x="6960" y="19944"/>
                </a:cubicBezTo>
                <a:cubicBezTo>
                  <a:pt x="6920" y="19944"/>
                  <a:pt x="6900" y="19879"/>
                  <a:pt x="6931" y="19854"/>
                </a:cubicBezTo>
                <a:close/>
                <a:moveTo>
                  <a:pt x="8213" y="19854"/>
                </a:moveTo>
                <a:cubicBezTo>
                  <a:pt x="8253" y="19886"/>
                  <a:pt x="8219" y="19954"/>
                  <a:pt x="8174" y="19932"/>
                </a:cubicBezTo>
                <a:cubicBezTo>
                  <a:pt x="8154" y="19922"/>
                  <a:pt x="8124" y="19931"/>
                  <a:pt x="8109" y="19951"/>
                </a:cubicBezTo>
                <a:cubicBezTo>
                  <a:pt x="8090" y="19975"/>
                  <a:pt x="8076" y="19975"/>
                  <a:pt x="8064" y="19951"/>
                </a:cubicBezTo>
                <a:cubicBezTo>
                  <a:pt x="8055" y="19930"/>
                  <a:pt x="8060" y="19904"/>
                  <a:pt x="8075" y="19891"/>
                </a:cubicBezTo>
                <a:cubicBezTo>
                  <a:pt x="8091" y="19879"/>
                  <a:pt x="8102" y="19880"/>
                  <a:pt x="8102" y="19893"/>
                </a:cubicBezTo>
                <a:cubicBezTo>
                  <a:pt x="8102" y="19907"/>
                  <a:pt x="8121" y="19897"/>
                  <a:pt x="8144" y="19873"/>
                </a:cubicBezTo>
                <a:cubicBezTo>
                  <a:pt x="8166" y="19849"/>
                  <a:pt x="8197" y="19841"/>
                  <a:pt x="8213" y="19854"/>
                </a:cubicBezTo>
                <a:close/>
              </a:path>
            </a:pathLst>
          </a:custGeom>
          <a:ln w="12700">
            <a:miter lim="400000"/>
          </a:ln>
          <a:effectLst>
            <a:outerShdw blurRad="127000" dist="76200" dir="2700000" rotWithShape="0">
              <a:srgbClr val="000000">
                <a:alpha val="75000"/>
              </a:srgbClr>
            </a:outerShdw>
          </a:effectLst>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1B261A8A3E774095CA3A870C596B22" ma:contentTypeVersion="2" ma:contentTypeDescription="Create a new document." ma:contentTypeScope="" ma:versionID="ab832fde126f8c46cf8af11770145a80">
  <xsd:schema xmlns:xsd="http://www.w3.org/2001/XMLSchema" xmlns:xs="http://www.w3.org/2001/XMLSchema" xmlns:p="http://schemas.microsoft.com/office/2006/metadata/properties" xmlns:ns2="659093b5-fd46-42b1-9ce8-e79117b1e3fd" targetNamespace="http://schemas.microsoft.com/office/2006/metadata/properties" ma:root="true" ma:fieldsID="8785433457279575f7d8a31c68ace6c3" ns2:_="">
    <xsd:import namespace="659093b5-fd46-42b1-9ce8-e79117b1e3f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9093b5-fd46-42b1-9ce8-e79117b1e3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EDB360-D4A9-41C7-8CC3-69082D78A45D}">
  <ds:schemaRefs>
    <ds:schemaRef ds:uri="659093b5-fd46-42b1-9ce8-e79117b1e3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DEFEA48-FB8A-49CA-9B8A-DB96F5E5E5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New_Template8</vt:lpstr>
      <vt:lpstr>PowerPoint Presentation</vt:lpstr>
      <vt:lpstr>PowerPoint Presentation</vt:lpstr>
      <vt:lpstr>About Doormat Farm</vt:lpstr>
      <vt:lpstr>PowerPoint Presentation</vt:lpstr>
      <vt:lpstr>Implementing doormat farm in real world</vt:lpstr>
      <vt:lpstr>Implementing doormat farm in real world</vt:lpstr>
      <vt:lpstr>PowerPoint Presentation</vt:lpstr>
      <vt:lpstr>PowerPoint Presentation</vt:lpstr>
      <vt:lpstr>PowerPoint Presentation</vt:lpstr>
      <vt:lpstr>Project goals</vt:lpstr>
      <vt:lpstr>Project Goals</vt:lpstr>
      <vt:lpstr>Project Goals</vt:lpstr>
      <vt:lpstr>Project Goals</vt:lpstr>
      <vt:lpstr>Project Goals</vt:lpstr>
      <vt:lpstr>Project Takeaway</vt:lpstr>
      <vt:lpstr>Project Takeaway</vt:lpstr>
      <vt:lpstr>Project Takeaway</vt:lpstr>
      <vt:lpstr>Project Takeaway</vt:lpstr>
      <vt:lpstr>Project Takeaway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2023-04-24T21:50:34Z</dcterms:modified>
</cp:coreProperties>
</file>